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82" r:id="rId2"/>
    <p:sldId id="444" r:id="rId3"/>
    <p:sldId id="261" r:id="rId4"/>
    <p:sldId id="291" r:id="rId5"/>
    <p:sldId id="312" r:id="rId6"/>
    <p:sldId id="294" r:id="rId7"/>
    <p:sldId id="290" r:id="rId8"/>
    <p:sldId id="295" r:id="rId9"/>
    <p:sldId id="308" r:id="rId10"/>
    <p:sldId id="297" r:id="rId11"/>
    <p:sldId id="309" r:id="rId12"/>
    <p:sldId id="298" r:id="rId13"/>
    <p:sldId id="304" r:id="rId14"/>
    <p:sldId id="451" r:id="rId15"/>
    <p:sldId id="310" r:id="rId16"/>
    <p:sldId id="300" r:id="rId17"/>
    <p:sldId id="313" r:id="rId18"/>
    <p:sldId id="307" r:id="rId19"/>
    <p:sldId id="316" r:id="rId20"/>
    <p:sldId id="453" r:id="rId21"/>
    <p:sldId id="483" r:id="rId22"/>
    <p:sldId id="435" r:id="rId23"/>
    <p:sldId id="457" r:id="rId24"/>
    <p:sldId id="458" r:id="rId25"/>
    <p:sldId id="459" r:id="rId26"/>
    <p:sldId id="460" r:id="rId27"/>
    <p:sldId id="414" r:id="rId28"/>
    <p:sldId id="454" r:id="rId29"/>
    <p:sldId id="257" r:id="rId30"/>
    <p:sldId id="413" r:id="rId31"/>
    <p:sldId id="273" r:id="rId32"/>
    <p:sldId id="274" r:id="rId33"/>
    <p:sldId id="474" r:id="rId34"/>
    <p:sldId id="476" r:id="rId35"/>
    <p:sldId id="477" r:id="rId36"/>
    <p:sldId id="478" r:id="rId37"/>
    <p:sldId id="479" r:id="rId38"/>
    <p:sldId id="480" r:id="rId39"/>
    <p:sldId id="481" r:id="rId40"/>
    <p:sldId id="482" r:id="rId41"/>
    <p:sldId id="467" r:id="rId42"/>
    <p:sldId id="436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433"/>
    <a:srgbClr val="8BB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6625" autoAdjust="0"/>
    <p:restoredTop sz="95388" autoAdjust="0"/>
  </p:normalViewPr>
  <p:slideViewPr>
    <p:cSldViewPr snapToGrid="0">
      <p:cViewPr varScale="1">
        <p:scale>
          <a:sx n="73" d="100"/>
          <a:sy n="73" d="100"/>
        </p:scale>
        <p:origin x="77" y="322"/>
      </p:cViewPr>
      <p:guideLst/>
    </p:cSldViewPr>
  </p:slideViewPr>
  <p:outlineViewPr>
    <p:cViewPr>
      <p:scale>
        <a:sx n="33" d="100"/>
        <a:sy n="33" d="100"/>
      </p:scale>
      <p:origin x="0" y="-3153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-384" y="-777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2C4617-140C-4DAC-A35D-7BE4A7D7959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9C247C3-7965-41E4-944E-704FC12C6AC6}">
      <dgm:prSet phldrT="[Testo]" custT="1"/>
      <dgm:spPr/>
      <dgm:t>
        <a:bodyPr/>
        <a:lstStyle/>
        <a:p>
          <a:r>
            <a:rPr lang="it-IT" sz="1600" dirty="0">
              <a:latin typeface="Arial Rounded MT Bold" pitchFamily="34" charset="0"/>
            </a:rPr>
            <a:t>situazioni di </a:t>
          </a:r>
        </a:p>
        <a:p>
          <a:r>
            <a:rPr lang="it-IT" sz="1600" dirty="0">
              <a:latin typeface="Arial Rounded MT Bold" pitchFamily="34" charset="0"/>
            </a:rPr>
            <a:t>«non metodo»</a:t>
          </a:r>
          <a:endParaRPr lang="it-IT" sz="1600" dirty="0"/>
        </a:p>
      </dgm:t>
    </dgm:pt>
    <dgm:pt modelId="{586FC182-F89F-4101-A35C-8F6EF64D13BB}" type="parTrans" cxnId="{5315DE77-B24A-455B-ACCA-5DB87DB46D1C}">
      <dgm:prSet/>
      <dgm:spPr/>
      <dgm:t>
        <a:bodyPr/>
        <a:lstStyle/>
        <a:p>
          <a:endParaRPr lang="it-IT"/>
        </a:p>
      </dgm:t>
    </dgm:pt>
    <dgm:pt modelId="{5A8E880C-899A-4890-825C-EB216206A958}" type="sibTrans" cxnId="{5315DE77-B24A-455B-ACCA-5DB87DB46D1C}">
      <dgm:prSet/>
      <dgm:spPr/>
      <dgm:t>
        <a:bodyPr/>
        <a:lstStyle/>
        <a:p>
          <a:endParaRPr lang="it-IT"/>
        </a:p>
      </dgm:t>
    </dgm:pt>
    <dgm:pt modelId="{BB70E96F-9706-46E6-94FE-F36146989D57}">
      <dgm:prSet phldrT="[Testo]" custT="1"/>
      <dgm:spPr/>
      <dgm:t>
        <a:bodyPr/>
        <a:lstStyle/>
        <a:p>
          <a:r>
            <a:rPr lang="it-IT" sz="1600" dirty="0">
              <a:latin typeface="Arial Rounded MT Bold" pitchFamily="34" charset="0"/>
            </a:rPr>
            <a:t>magari contrabbandato  come</a:t>
          </a:r>
          <a:endParaRPr lang="it-IT" sz="1600" dirty="0"/>
        </a:p>
      </dgm:t>
    </dgm:pt>
    <dgm:pt modelId="{056BEE07-FBBA-4331-AE84-92632996D230}" type="parTrans" cxnId="{E5160FFF-7B6C-49CB-B6B7-5754322D6C7C}">
      <dgm:prSet/>
      <dgm:spPr/>
      <dgm:t>
        <a:bodyPr/>
        <a:lstStyle/>
        <a:p>
          <a:endParaRPr lang="it-IT"/>
        </a:p>
      </dgm:t>
    </dgm:pt>
    <dgm:pt modelId="{31646789-1D55-486B-B7C3-6FF4F9C31C1E}" type="sibTrans" cxnId="{E5160FFF-7B6C-49CB-B6B7-5754322D6C7C}">
      <dgm:prSet/>
      <dgm:spPr/>
      <dgm:t>
        <a:bodyPr/>
        <a:lstStyle/>
        <a:p>
          <a:endParaRPr lang="it-IT"/>
        </a:p>
      </dgm:t>
    </dgm:pt>
    <dgm:pt modelId="{C03BC88C-C827-4A74-903A-5366DFF60FA3}">
      <dgm:prSet phldrT="[Testo]" custT="1"/>
      <dgm:spPr/>
      <dgm:t>
        <a:bodyPr/>
        <a:lstStyle/>
        <a:p>
          <a:r>
            <a:rPr lang="it-IT" sz="1600" dirty="0">
              <a:latin typeface="Arial Rounded MT Bold" pitchFamily="34" charset="0"/>
            </a:rPr>
            <a:t>«approccio spontaneo» </a:t>
          </a:r>
          <a:endParaRPr lang="it-IT" sz="1600" dirty="0"/>
        </a:p>
      </dgm:t>
    </dgm:pt>
    <dgm:pt modelId="{75C49425-B171-4449-A960-B41B943DC62D}" type="parTrans" cxnId="{B09C6A06-5BA0-413F-94B6-0E1B30806ADF}">
      <dgm:prSet/>
      <dgm:spPr/>
      <dgm:t>
        <a:bodyPr/>
        <a:lstStyle/>
        <a:p>
          <a:endParaRPr lang="it-IT"/>
        </a:p>
      </dgm:t>
    </dgm:pt>
    <dgm:pt modelId="{7283CB59-C0F1-4D36-B097-5B7BE8F2B4E2}" type="sibTrans" cxnId="{B09C6A06-5BA0-413F-94B6-0E1B30806ADF}">
      <dgm:prSet/>
      <dgm:spPr/>
      <dgm:t>
        <a:bodyPr/>
        <a:lstStyle/>
        <a:p>
          <a:endParaRPr lang="it-IT"/>
        </a:p>
      </dgm:t>
    </dgm:pt>
    <dgm:pt modelId="{1FA81315-B9C3-407E-9C2F-E163CB86FDAD}">
      <dgm:prSet phldrT="[Testo]" custT="1"/>
      <dgm:spPr/>
      <dgm:t>
        <a:bodyPr/>
        <a:lstStyle/>
        <a:p>
          <a:r>
            <a:rPr lang="it-IT" sz="1600" dirty="0">
              <a:latin typeface="Arial Rounded MT Bold" pitchFamily="34" charset="0"/>
            </a:rPr>
            <a:t>o dall’altra parte </a:t>
          </a:r>
          <a:endParaRPr lang="it-IT" sz="1600" dirty="0"/>
        </a:p>
      </dgm:t>
    </dgm:pt>
    <dgm:pt modelId="{5E224654-CA56-41F5-A256-CEBA0EC9AFA9}" type="parTrans" cxnId="{04B1CAFE-E934-4D45-83B4-F9D6EFA733D1}">
      <dgm:prSet/>
      <dgm:spPr/>
      <dgm:t>
        <a:bodyPr/>
        <a:lstStyle/>
        <a:p>
          <a:endParaRPr lang="it-IT"/>
        </a:p>
      </dgm:t>
    </dgm:pt>
    <dgm:pt modelId="{279985FE-114C-4FA0-9843-CF9C90CE5F5C}" type="sibTrans" cxnId="{04B1CAFE-E934-4D45-83B4-F9D6EFA733D1}">
      <dgm:prSet/>
      <dgm:spPr/>
      <dgm:t>
        <a:bodyPr/>
        <a:lstStyle/>
        <a:p>
          <a:endParaRPr lang="it-IT"/>
        </a:p>
      </dgm:t>
    </dgm:pt>
    <dgm:pt modelId="{E9BA88C1-3EAF-4D91-BF26-10936735E225}">
      <dgm:prSet phldrT="[Testo]" phldr="1"/>
      <dgm:spPr/>
      <dgm:t>
        <a:bodyPr/>
        <a:lstStyle/>
        <a:p>
          <a:endParaRPr lang="it-IT" dirty="0"/>
        </a:p>
      </dgm:t>
    </dgm:pt>
    <dgm:pt modelId="{91764CE6-B1B7-4DDB-83DA-55F9B662B787}" type="parTrans" cxnId="{F1A9D682-2621-4EB0-9B24-C1F0B116DEE6}">
      <dgm:prSet/>
      <dgm:spPr/>
      <dgm:t>
        <a:bodyPr/>
        <a:lstStyle/>
        <a:p>
          <a:endParaRPr lang="it-IT"/>
        </a:p>
      </dgm:t>
    </dgm:pt>
    <dgm:pt modelId="{5BD5703B-D83B-4F7B-B058-F08850B30180}" type="sibTrans" cxnId="{F1A9D682-2621-4EB0-9B24-C1F0B116DEE6}">
      <dgm:prSet/>
      <dgm:spPr/>
      <dgm:t>
        <a:bodyPr/>
        <a:lstStyle/>
        <a:p>
          <a:endParaRPr lang="it-IT"/>
        </a:p>
      </dgm:t>
    </dgm:pt>
    <dgm:pt modelId="{062E218C-75B1-4491-A5DB-AD48C53AE9E5}">
      <dgm:prSet phldrT="[Testo]" phldr="1"/>
      <dgm:spPr/>
      <dgm:t>
        <a:bodyPr/>
        <a:lstStyle/>
        <a:p>
          <a:endParaRPr lang="it-IT" dirty="0"/>
        </a:p>
      </dgm:t>
    </dgm:pt>
    <dgm:pt modelId="{93B9808F-683D-4C49-9592-1BBC18B91535}" type="parTrans" cxnId="{ED965F61-FA86-457D-8F1E-EE8939ABC943}">
      <dgm:prSet/>
      <dgm:spPr/>
      <dgm:t>
        <a:bodyPr/>
        <a:lstStyle/>
        <a:p>
          <a:endParaRPr lang="it-IT"/>
        </a:p>
      </dgm:t>
    </dgm:pt>
    <dgm:pt modelId="{C70B6985-8EFD-41C3-8A30-DE3D9E1A45C5}" type="sibTrans" cxnId="{ED965F61-FA86-457D-8F1E-EE8939ABC943}">
      <dgm:prSet/>
      <dgm:spPr/>
      <dgm:t>
        <a:bodyPr/>
        <a:lstStyle/>
        <a:p>
          <a:endParaRPr lang="it-IT"/>
        </a:p>
      </dgm:t>
    </dgm:pt>
    <dgm:pt modelId="{94EA9CB1-C566-4975-B1BF-C8C267306267}">
      <dgm:prSet phldrT="[Testo]" custT="1"/>
      <dgm:spPr/>
      <dgm:t>
        <a:bodyPr/>
        <a:lstStyle/>
        <a:p>
          <a:r>
            <a:rPr lang="it-IT" sz="1600" dirty="0">
              <a:latin typeface="Arial Rounded MT Bold" pitchFamily="34" charset="0"/>
            </a:rPr>
            <a:t>i classici esclusivi</a:t>
          </a:r>
        </a:p>
        <a:p>
          <a:r>
            <a:rPr lang="it-IT" sz="1600" dirty="0">
              <a:latin typeface="Arial Rounded MT Bold" pitchFamily="34" charset="0"/>
            </a:rPr>
            <a:t>«innamoramenti» </a:t>
          </a:r>
          <a:endParaRPr lang="it-IT" sz="1600" dirty="0"/>
        </a:p>
      </dgm:t>
    </dgm:pt>
    <dgm:pt modelId="{2B0D4109-127C-4FC6-BF72-C2326B1B59D6}" type="parTrans" cxnId="{B91EC5C3-E43F-44D5-AB3A-6015766E3148}">
      <dgm:prSet/>
      <dgm:spPr/>
      <dgm:t>
        <a:bodyPr/>
        <a:lstStyle/>
        <a:p>
          <a:endParaRPr lang="it-IT"/>
        </a:p>
      </dgm:t>
    </dgm:pt>
    <dgm:pt modelId="{F705F93F-E41A-4C4D-91FD-4FA19A4E4EE1}" type="sibTrans" cxnId="{B91EC5C3-E43F-44D5-AB3A-6015766E3148}">
      <dgm:prSet/>
      <dgm:spPr/>
      <dgm:t>
        <a:bodyPr/>
        <a:lstStyle/>
        <a:p>
          <a:endParaRPr lang="it-IT"/>
        </a:p>
      </dgm:t>
    </dgm:pt>
    <dgm:pt modelId="{A6DF66B6-0FC5-49DD-A5F3-DB2FEC5C21E4}">
      <dgm:prSet phldrT="[Testo]" custT="1"/>
      <dgm:spPr/>
      <dgm:t>
        <a:bodyPr/>
        <a:lstStyle/>
        <a:p>
          <a:r>
            <a:rPr lang="it-IT" sz="1600" dirty="0">
              <a:latin typeface="Arial Rounded MT Bold" pitchFamily="34" charset="0"/>
            </a:rPr>
            <a:t> rigide proposte metodologiche</a:t>
          </a:r>
          <a:endParaRPr lang="it-IT" sz="1600" dirty="0"/>
        </a:p>
      </dgm:t>
    </dgm:pt>
    <dgm:pt modelId="{CF80E70F-3483-496B-BF50-E44EEF6964D2}" type="parTrans" cxnId="{94781A78-A1FF-49FB-AE63-380E21EF5DF6}">
      <dgm:prSet/>
      <dgm:spPr/>
      <dgm:t>
        <a:bodyPr/>
        <a:lstStyle/>
        <a:p>
          <a:endParaRPr lang="it-IT"/>
        </a:p>
      </dgm:t>
    </dgm:pt>
    <dgm:pt modelId="{8B62AF1F-78CE-4BEF-A2B4-69DEF3B6C9FE}" type="sibTrans" cxnId="{94781A78-A1FF-49FB-AE63-380E21EF5DF6}">
      <dgm:prSet/>
      <dgm:spPr/>
      <dgm:t>
        <a:bodyPr/>
        <a:lstStyle/>
        <a:p>
          <a:endParaRPr lang="it-IT"/>
        </a:p>
      </dgm:t>
    </dgm:pt>
    <dgm:pt modelId="{4F5001FE-A859-45FC-8BDC-63EF14F56E28}">
      <dgm:prSet phldrT="[Testo]" custT="1"/>
      <dgm:spPr/>
      <dgm:t>
        <a:bodyPr/>
        <a:lstStyle/>
        <a:p>
          <a:r>
            <a:rPr lang="it-IT" sz="1600" dirty="0">
              <a:latin typeface="Arial Rounded MT Bold" pitchFamily="34" charset="0"/>
            </a:rPr>
            <a:t> singole attività </a:t>
          </a:r>
        </a:p>
        <a:p>
          <a:r>
            <a:rPr lang="it-IT" sz="1600" dirty="0">
              <a:latin typeface="Arial Rounded MT Bold" pitchFamily="34" charset="0"/>
            </a:rPr>
            <a:t>o singole discipline </a:t>
          </a:r>
          <a:endParaRPr lang="it-IT" sz="1600" dirty="0"/>
        </a:p>
      </dgm:t>
    </dgm:pt>
    <dgm:pt modelId="{ADA8E26C-DF8E-425E-853B-6A93797E172A}" type="parTrans" cxnId="{3728DDB8-A6BA-49FF-B99A-F55BD2D5D74E}">
      <dgm:prSet/>
      <dgm:spPr/>
      <dgm:t>
        <a:bodyPr/>
        <a:lstStyle/>
        <a:p>
          <a:endParaRPr lang="it-IT"/>
        </a:p>
      </dgm:t>
    </dgm:pt>
    <dgm:pt modelId="{CA254A30-E2F4-4655-A3BA-5EDDDD898EA7}" type="sibTrans" cxnId="{3728DDB8-A6BA-49FF-B99A-F55BD2D5D74E}">
      <dgm:prSet/>
      <dgm:spPr/>
      <dgm:t>
        <a:bodyPr/>
        <a:lstStyle/>
        <a:p>
          <a:endParaRPr lang="it-IT"/>
        </a:p>
      </dgm:t>
    </dgm:pt>
    <dgm:pt modelId="{AB276B5B-DE26-46D0-8FF5-A1BF6C3158A1}" type="pres">
      <dgm:prSet presAssocID="{F92C4617-140C-4DAC-A35D-7BE4A7D7959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F34F5A4-7A27-43DC-9513-83EC08E33E9F}" type="pres">
      <dgm:prSet presAssocID="{C9C247C3-7965-41E4-944E-704FC12C6AC6}" presName="horFlow" presStyleCnt="0"/>
      <dgm:spPr/>
    </dgm:pt>
    <dgm:pt modelId="{27BD4EC8-7A1D-40C7-AC40-900AD4309E43}" type="pres">
      <dgm:prSet presAssocID="{C9C247C3-7965-41E4-944E-704FC12C6AC6}" presName="bigChev" presStyleLbl="node1" presStyleIdx="0" presStyleCnt="3" custScaleX="104939"/>
      <dgm:spPr/>
    </dgm:pt>
    <dgm:pt modelId="{1F282494-87B8-4C02-93F2-0A3811ACF67F}" type="pres">
      <dgm:prSet presAssocID="{056BEE07-FBBA-4331-AE84-92632996D230}" presName="parTrans" presStyleCnt="0"/>
      <dgm:spPr/>
    </dgm:pt>
    <dgm:pt modelId="{CD7DE4F5-5A93-452C-AECC-B84A77BDDE1A}" type="pres">
      <dgm:prSet presAssocID="{BB70E96F-9706-46E6-94FE-F36146989D57}" presName="node" presStyleLbl="alignAccFollowNode1" presStyleIdx="0" presStyleCnt="6" custScaleX="141946">
        <dgm:presLayoutVars>
          <dgm:bulletEnabled val="1"/>
        </dgm:presLayoutVars>
      </dgm:prSet>
      <dgm:spPr/>
    </dgm:pt>
    <dgm:pt modelId="{C9A26337-461B-4F45-84E0-BB7095CC8CC8}" type="pres">
      <dgm:prSet presAssocID="{31646789-1D55-486B-B7C3-6FF4F9C31C1E}" presName="sibTrans" presStyleCnt="0"/>
      <dgm:spPr/>
    </dgm:pt>
    <dgm:pt modelId="{45AC693D-E3E0-45A8-AD6D-186F14EB4992}" type="pres">
      <dgm:prSet presAssocID="{C03BC88C-C827-4A74-903A-5366DFF60FA3}" presName="node" presStyleLbl="alignAccFollowNode1" presStyleIdx="1" presStyleCnt="6" custScaleX="122971" custLinFactNeighborX="7977" custLinFactNeighborY="1858">
        <dgm:presLayoutVars>
          <dgm:bulletEnabled val="1"/>
        </dgm:presLayoutVars>
      </dgm:prSet>
      <dgm:spPr/>
    </dgm:pt>
    <dgm:pt modelId="{4A715A4E-CD3C-453F-AAA7-CA19F7E09124}" type="pres">
      <dgm:prSet presAssocID="{C9C247C3-7965-41E4-944E-704FC12C6AC6}" presName="vSp" presStyleCnt="0"/>
      <dgm:spPr/>
    </dgm:pt>
    <dgm:pt modelId="{DC5E8D4C-5BF6-4D6D-9837-E86A9EAF7D1C}" type="pres">
      <dgm:prSet presAssocID="{1FA81315-B9C3-407E-9C2F-E163CB86FDAD}" presName="horFlow" presStyleCnt="0"/>
      <dgm:spPr/>
    </dgm:pt>
    <dgm:pt modelId="{E8A61CDF-6C08-45E9-9613-8995EED20F6A}" type="pres">
      <dgm:prSet presAssocID="{1FA81315-B9C3-407E-9C2F-E163CB86FDAD}" presName="bigChev" presStyleLbl="node1" presStyleIdx="1" presStyleCnt="3" custScaleX="135147" custLinFactX="64483" custLinFactNeighborX="100000" custLinFactNeighborY="-233"/>
      <dgm:spPr/>
    </dgm:pt>
    <dgm:pt modelId="{CDDBFCCC-DB12-4142-96F3-FB9B6C2B1523}" type="pres">
      <dgm:prSet presAssocID="{91764CE6-B1B7-4DDB-83DA-55F9B662B787}" presName="parTrans" presStyleCnt="0"/>
      <dgm:spPr/>
    </dgm:pt>
    <dgm:pt modelId="{CAD6A34D-4B04-48D5-BE88-9CDFC7FC9479}" type="pres">
      <dgm:prSet presAssocID="{E9BA88C1-3EAF-4D91-BF26-10936735E225}" presName="node" presStyleLbl="alignAccFollowNode1" presStyleIdx="2" presStyleCnt="6" custFlipVert="0" custFlipHor="1" custScaleX="13961" custScaleY="5456" custLinFactX="-28350" custLinFactNeighborX="-100000" custLinFactNeighborY="2345">
        <dgm:presLayoutVars>
          <dgm:bulletEnabled val="1"/>
        </dgm:presLayoutVars>
      </dgm:prSet>
      <dgm:spPr/>
    </dgm:pt>
    <dgm:pt modelId="{E8B8C761-689C-4513-A4FE-FB288E878808}" type="pres">
      <dgm:prSet presAssocID="{5BD5703B-D83B-4F7B-B058-F08850B30180}" presName="sibTrans" presStyleCnt="0"/>
      <dgm:spPr/>
    </dgm:pt>
    <dgm:pt modelId="{F25B225E-CA09-4FC9-B652-19331E0C25AC}" type="pres">
      <dgm:prSet presAssocID="{062E218C-75B1-4491-A5DB-AD48C53AE9E5}" presName="node" presStyleLbl="alignAccFollowNode1" presStyleIdx="3" presStyleCnt="6" custFlipVert="0" custFlipHor="0" custScaleX="28725" custScaleY="5456" custLinFactX="-34832" custLinFactNeighborX="-100000" custLinFactNeighborY="2345">
        <dgm:presLayoutVars>
          <dgm:bulletEnabled val="1"/>
        </dgm:presLayoutVars>
      </dgm:prSet>
      <dgm:spPr/>
    </dgm:pt>
    <dgm:pt modelId="{D7BFC300-914C-4BF5-B4DB-898DA6AD5480}" type="pres">
      <dgm:prSet presAssocID="{1FA81315-B9C3-407E-9C2F-E163CB86FDAD}" presName="vSp" presStyleCnt="0"/>
      <dgm:spPr/>
    </dgm:pt>
    <dgm:pt modelId="{E3879441-ABBC-4CE5-9F48-CBD6A05E0A77}" type="pres">
      <dgm:prSet presAssocID="{94EA9CB1-C566-4975-B1BF-C8C267306267}" presName="horFlow" presStyleCnt="0"/>
      <dgm:spPr/>
    </dgm:pt>
    <dgm:pt modelId="{6A132913-09B2-47B9-9832-B46067C459B9}" type="pres">
      <dgm:prSet presAssocID="{94EA9CB1-C566-4975-B1BF-C8C267306267}" presName="bigChev" presStyleLbl="node1" presStyleIdx="2" presStyleCnt="3" custScaleX="105598"/>
      <dgm:spPr/>
    </dgm:pt>
    <dgm:pt modelId="{C4113294-F8CD-427B-9A9A-D263A9A6ABA4}" type="pres">
      <dgm:prSet presAssocID="{CF80E70F-3483-496B-BF50-E44EEF6964D2}" presName="parTrans" presStyleCnt="0"/>
      <dgm:spPr/>
    </dgm:pt>
    <dgm:pt modelId="{18F646C7-275B-467A-9FBD-50CA73070402}" type="pres">
      <dgm:prSet presAssocID="{A6DF66B6-0FC5-49DD-A5F3-DB2FEC5C21E4}" presName="node" presStyleLbl="alignAccFollowNode1" presStyleIdx="4" presStyleCnt="6" custScaleX="146943" custLinFactNeighborX="-3087">
        <dgm:presLayoutVars>
          <dgm:bulletEnabled val="1"/>
        </dgm:presLayoutVars>
      </dgm:prSet>
      <dgm:spPr/>
    </dgm:pt>
    <dgm:pt modelId="{F8AD3A17-7524-4185-9C5C-5CFA9BEB7861}" type="pres">
      <dgm:prSet presAssocID="{8B62AF1F-78CE-4BEF-A2B4-69DEF3B6C9FE}" presName="sibTrans" presStyleCnt="0"/>
      <dgm:spPr/>
    </dgm:pt>
    <dgm:pt modelId="{F477B603-97B5-4C80-8215-4A0C89E553B0}" type="pres">
      <dgm:prSet presAssocID="{4F5001FE-A859-45FC-8BDC-63EF14F56E28}" presName="node" presStyleLbl="alignAccFollowNode1" presStyleIdx="5" presStyleCnt="6" custScaleX="126461">
        <dgm:presLayoutVars>
          <dgm:bulletEnabled val="1"/>
        </dgm:presLayoutVars>
      </dgm:prSet>
      <dgm:spPr/>
    </dgm:pt>
  </dgm:ptLst>
  <dgm:cxnLst>
    <dgm:cxn modelId="{B09C6A06-5BA0-413F-94B6-0E1B30806ADF}" srcId="{C9C247C3-7965-41E4-944E-704FC12C6AC6}" destId="{C03BC88C-C827-4A74-903A-5366DFF60FA3}" srcOrd="1" destOrd="0" parTransId="{75C49425-B171-4449-A960-B41B943DC62D}" sibTransId="{7283CB59-C0F1-4D36-B097-5B7BE8F2B4E2}"/>
    <dgm:cxn modelId="{1D6DF50B-8924-4984-AED6-6D91D8F33DAA}" type="presOf" srcId="{F92C4617-140C-4DAC-A35D-7BE4A7D79590}" destId="{AB276B5B-DE26-46D0-8FF5-A1BF6C3158A1}" srcOrd="0" destOrd="0" presId="urn:microsoft.com/office/officeart/2005/8/layout/lProcess3"/>
    <dgm:cxn modelId="{A5103228-1121-4F6D-9C53-57E877FE0471}" type="presOf" srcId="{C9C247C3-7965-41E4-944E-704FC12C6AC6}" destId="{27BD4EC8-7A1D-40C7-AC40-900AD4309E43}" srcOrd="0" destOrd="0" presId="urn:microsoft.com/office/officeart/2005/8/layout/lProcess3"/>
    <dgm:cxn modelId="{692C1F2A-9B63-4CB0-98E6-8FCBB4D13FCE}" type="presOf" srcId="{BB70E96F-9706-46E6-94FE-F36146989D57}" destId="{CD7DE4F5-5A93-452C-AECC-B84A77BDDE1A}" srcOrd="0" destOrd="0" presId="urn:microsoft.com/office/officeart/2005/8/layout/lProcess3"/>
    <dgm:cxn modelId="{095E503B-EDD1-4CF3-B273-0E1396DBBA4F}" type="presOf" srcId="{A6DF66B6-0FC5-49DD-A5F3-DB2FEC5C21E4}" destId="{18F646C7-275B-467A-9FBD-50CA73070402}" srcOrd="0" destOrd="0" presId="urn:microsoft.com/office/officeart/2005/8/layout/lProcess3"/>
    <dgm:cxn modelId="{ED965F61-FA86-457D-8F1E-EE8939ABC943}" srcId="{1FA81315-B9C3-407E-9C2F-E163CB86FDAD}" destId="{062E218C-75B1-4491-A5DB-AD48C53AE9E5}" srcOrd="1" destOrd="0" parTransId="{93B9808F-683D-4C49-9592-1BBC18B91535}" sibTransId="{C70B6985-8EFD-41C3-8A30-DE3D9E1A45C5}"/>
    <dgm:cxn modelId="{BC4BFA45-E307-4749-B5B0-70484B05DC20}" type="presOf" srcId="{94EA9CB1-C566-4975-B1BF-C8C267306267}" destId="{6A132913-09B2-47B9-9832-B46067C459B9}" srcOrd="0" destOrd="0" presId="urn:microsoft.com/office/officeart/2005/8/layout/lProcess3"/>
    <dgm:cxn modelId="{BF53916F-ADC5-4BCD-8597-0D6DEF8866F5}" type="presOf" srcId="{E9BA88C1-3EAF-4D91-BF26-10936735E225}" destId="{CAD6A34D-4B04-48D5-BE88-9CDFC7FC9479}" srcOrd="0" destOrd="0" presId="urn:microsoft.com/office/officeart/2005/8/layout/lProcess3"/>
    <dgm:cxn modelId="{5315DE77-B24A-455B-ACCA-5DB87DB46D1C}" srcId="{F92C4617-140C-4DAC-A35D-7BE4A7D79590}" destId="{C9C247C3-7965-41E4-944E-704FC12C6AC6}" srcOrd="0" destOrd="0" parTransId="{586FC182-F89F-4101-A35C-8F6EF64D13BB}" sibTransId="{5A8E880C-899A-4890-825C-EB216206A958}"/>
    <dgm:cxn modelId="{94781A78-A1FF-49FB-AE63-380E21EF5DF6}" srcId="{94EA9CB1-C566-4975-B1BF-C8C267306267}" destId="{A6DF66B6-0FC5-49DD-A5F3-DB2FEC5C21E4}" srcOrd="0" destOrd="0" parTransId="{CF80E70F-3483-496B-BF50-E44EEF6964D2}" sibTransId="{8B62AF1F-78CE-4BEF-A2B4-69DEF3B6C9FE}"/>
    <dgm:cxn modelId="{F1A9D682-2621-4EB0-9B24-C1F0B116DEE6}" srcId="{1FA81315-B9C3-407E-9C2F-E163CB86FDAD}" destId="{E9BA88C1-3EAF-4D91-BF26-10936735E225}" srcOrd="0" destOrd="0" parTransId="{91764CE6-B1B7-4DDB-83DA-55F9B662B787}" sibTransId="{5BD5703B-D83B-4F7B-B058-F08850B30180}"/>
    <dgm:cxn modelId="{3728DDB8-A6BA-49FF-B99A-F55BD2D5D74E}" srcId="{94EA9CB1-C566-4975-B1BF-C8C267306267}" destId="{4F5001FE-A859-45FC-8BDC-63EF14F56E28}" srcOrd="1" destOrd="0" parTransId="{ADA8E26C-DF8E-425E-853B-6A93797E172A}" sibTransId="{CA254A30-E2F4-4655-A3BA-5EDDDD898EA7}"/>
    <dgm:cxn modelId="{B91EC5C3-E43F-44D5-AB3A-6015766E3148}" srcId="{F92C4617-140C-4DAC-A35D-7BE4A7D79590}" destId="{94EA9CB1-C566-4975-B1BF-C8C267306267}" srcOrd="2" destOrd="0" parTransId="{2B0D4109-127C-4FC6-BF72-C2326B1B59D6}" sibTransId="{F705F93F-E41A-4C4D-91FD-4FA19A4E4EE1}"/>
    <dgm:cxn modelId="{57DF72D1-D064-4F08-BD72-C48B68B9068F}" type="presOf" srcId="{1FA81315-B9C3-407E-9C2F-E163CB86FDAD}" destId="{E8A61CDF-6C08-45E9-9613-8995EED20F6A}" srcOrd="0" destOrd="0" presId="urn:microsoft.com/office/officeart/2005/8/layout/lProcess3"/>
    <dgm:cxn modelId="{A8403FDC-458E-4108-A80B-D210307E9FCB}" type="presOf" srcId="{C03BC88C-C827-4A74-903A-5366DFF60FA3}" destId="{45AC693D-E3E0-45A8-AD6D-186F14EB4992}" srcOrd="0" destOrd="0" presId="urn:microsoft.com/office/officeart/2005/8/layout/lProcess3"/>
    <dgm:cxn modelId="{20ECB2E5-4669-4A94-81C2-FE418B45B7BF}" type="presOf" srcId="{062E218C-75B1-4491-A5DB-AD48C53AE9E5}" destId="{F25B225E-CA09-4FC9-B652-19331E0C25AC}" srcOrd="0" destOrd="0" presId="urn:microsoft.com/office/officeart/2005/8/layout/lProcess3"/>
    <dgm:cxn modelId="{7E9669ED-AC5D-4492-A33B-6BA84C7E5D14}" type="presOf" srcId="{4F5001FE-A859-45FC-8BDC-63EF14F56E28}" destId="{F477B603-97B5-4C80-8215-4A0C89E553B0}" srcOrd="0" destOrd="0" presId="urn:microsoft.com/office/officeart/2005/8/layout/lProcess3"/>
    <dgm:cxn modelId="{04B1CAFE-E934-4D45-83B4-F9D6EFA733D1}" srcId="{F92C4617-140C-4DAC-A35D-7BE4A7D79590}" destId="{1FA81315-B9C3-407E-9C2F-E163CB86FDAD}" srcOrd="1" destOrd="0" parTransId="{5E224654-CA56-41F5-A256-CEBA0EC9AFA9}" sibTransId="{279985FE-114C-4FA0-9843-CF9C90CE5F5C}"/>
    <dgm:cxn modelId="{E5160FFF-7B6C-49CB-B6B7-5754322D6C7C}" srcId="{C9C247C3-7965-41E4-944E-704FC12C6AC6}" destId="{BB70E96F-9706-46E6-94FE-F36146989D57}" srcOrd="0" destOrd="0" parTransId="{056BEE07-FBBA-4331-AE84-92632996D230}" sibTransId="{31646789-1D55-486B-B7C3-6FF4F9C31C1E}"/>
    <dgm:cxn modelId="{0934F029-3767-40A7-8C0D-A088109BC532}" type="presParOf" srcId="{AB276B5B-DE26-46D0-8FF5-A1BF6C3158A1}" destId="{7F34F5A4-7A27-43DC-9513-83EC08E33E9F}" srcOrd="0" destOrd="0" presId="urn:microsoft.com/office/officeart/2005/8/layout/lProcess3"/>
    <dgm:cxn modelId="{52B38CB2-6A64-4A1A-B3E5-F10D618A0835}" type="presParOf" srcId="{7F34F5A4-7A27-43DC-9513-83EC08E33E9F}" destId="{27BD4EC8-7A1D-40C7-AC40-900AD4309E43}" srcOrd="0" destOrd="0" presId="urn:microsoft.com/office/officeart/2005/8/layout/lProcess3"/>
    <dgm:cxn modelId="{99167189-0259-44FF-A81A-B2E9DA91BC25}" type="presParOf" srcId="{7F34F5A4-7A27-43DC-9513-83EC08E33E9F}" destId="{1F282494-87B8-4C02-93F2-0A3811ACF67F}" srcOrd="1" destOrd="0" presId="urn:microsoft.com/office/officeart/2005/8/layout/lProcess3"/>
    <dgm:cxn modelId="{4088890E-B189-4AC5-A5CB-47233AD5C4AD}" type="presParOf" srcId="{7F34F5A4-7A27-43DC-9513-83EC08E33E9F}" destId="{CD7DE4F5-5A93-452C-AECC-B84A77BDDE1A}" srcOrd="2" destOrd="0" presId="urn:microsoft.com/office/officeart/2005/8/layout/lProcess3"/>
    <dgm:cxn modelId="{52522393-BEF0-4AD9-A540-BD29F9456241}" type="presParOf" srcId="{7F34F5A4-7A27-43DC-9513-83EC08E33E9F}" destId="{C9A26337-461B-4F45-84E0-BB7095CC8CC8}" srcOrd="3" destOrd="0" presId="urn:microsoft.com/office/officeart/2005/8/layout/lProcess3"/>
    <dgm:cxn modelId="{7C771F76-83D5-4C11-A96A-BDD271EA2CFF}" type="presParOf" srcId="{7F34F5A4-7A27-43DC-9513-83EC08E33E9F}" destId="{45AC693D-E3E0-45A8-AD6D-186F14EB4992}" srcOrd="4" destOrd="0" presId="urn:microsoft.com/office/officeart/2005/8/layout/lProcess3"/>
    <dgm:cxn modelId="{34FAC044-94AE-4BA1-B183-1B6003DE7E97}" type="presParOf" srcId="{AB276B5B-DE26-46D0-8FF5-A1BF6C3158A1}" destId="{4A715A4E-CD3C-453F-AAA7-CA19F7E09124}" srcOrd="1" destOrd="0" presId="urn:microsoft.com/office/officeart/2005/8/layout/lProcess3"/>
    <dgm:cxn modelId="{3FA63B71-53B3-4AFB-A4B1-4C35FE7CD1F6}" type="presParOf" srcId="{AB276B5B-DE26-46D0-8FF5-A1BF6C3158A1}" destId="{DC5E8D4C-5BF6-4D6D-9837-E86A9EAF7D1C}" srcOrd="2" destOrd="0" presId="urn:microsoft.com/office/officeart/2005/8/layout/lProcess3"/>
    <dgm:cxn modelId="{EE00F22B-7C40-422C-AE41-8276B8010F53}" type="presParOf" srcId="{DC5E8D4C-5BF6-4D6D-9837-E86A9EAF7D1C}" destId="{E8A61CDF-6C08-45E9-9613-8995EED20F6A}" srcOrd="0" destOrd="0" presId="urn:microsoft.com/office/officeart/2005/8/layout/lProcess3"/>
    <dgm:cxn modelId="{2647652A-9826-4CDE-B873-8B39CAAAF7DC}" type="presParOf" srcId="{DC5E8D4C-5BF6-4D6D-9837-E86A9EAF7D1C}" destId="{CDDBFCCC-DB12-4142-96F3-FB9B6C2B1523}" srcOrd="1" destOrd="0" presId="urn:microsoft.com/office/officeart/2005/8/layout/lProcess3"/>
    <dgm:cxn modelId="{280593F3-8F88-4D51-A17B-149C0336E310}" type="presParOf" srcId="{DC5E8D4C-5BF6-4D6D-9837-E86A9EAF7D1C}" destId="{CAD6A34D-4B04-48D5-BE88-9CDFC7FC9479}" srcOrd="2" destOrd="0" presId="urn:microsoft.com/office/officeart/2005/8/layout/lProcess3"/>
    <dgm:cxn modelId="{77C95421-8252-46D7-B7A7-3DD75BDD97DB}" type="presParOf" srcId="{DC5E8D4C-5BF6-4D6D-9837-E86A9EAF7D1C}" destId="{E8B8C761-689C-4513-A4FE-FB288E878808}" srcOrd="3" destOrd="0" presId="urn:microsoft.com/office/officeart/2005/8/layout/lProcess3"/>
    <dgm:cxn modelId="{435A6BBC-22DF-42ED-B26A-477FB6E43021}" type="presParOf" srcId="{DC5E8D4C-5BF6-4D6D-9837-E86A9EAF7D1C}" destId="{F25B225E-CA09-4FC9-B652-19331E0C25AC}" srcOrd="4" destOrd="0" presId="urn:microsoft.com/office/officeart/2005/8/layout/lProcess3"/>
    <dgm:cxn modelId="{7C3D3CC8-AEC0-4D9B-934E-49296F08505D}" type="presParOf" srcId="{AB276B5B-DE26-46D0-8FF5-A1BF6C3158A1}" destId="{D7BFC300-914C-4BF5-B4DB-898DA6AD5480}" srcOrd="3" destOrd="0" presId="urn:microsoft.com/office/officeart/2005/8/layout/lProcess3"/>
    <dgm:cxn modelId="{E68594A8-F78F-436F-93A5-F71469DAD281}" type="presParOf" srcId="{AB276B5B-DE26-46D0-8FF5-A1BF6C3158A1}" destId="{E3879441-ABBC-4CE5-9F48-CBD6A05E0A77}" srcOrd="4" destOrd="0" presId="urn:microsoft.com/office/officeart/2005/8/layout/lProcess3"/>
    <dgm:cxn modelId="{4E793FE7-2773-4308-B36C-6EEB8E1B9780}" type="presParOf" srcId="{E3879441-ABBC-4CE5-9F48-CBD6A05E0A77}" destId="{6A132913-09B2-47B9-9832-B46067C459B9}" srcOrd="0" destOrd="0" presId="urn:microsoft.com/office/officeart/2005/8/layout/lProcess3"/>
    <dgm:cxn modelId="{9068DEFC-3569-4EF5-9E64-59D15F392C5A}" type="presParOf" srcId="{E3879441-ABBC-4CE5-9F48-CBD6A05E0A77}" destId="{C4113294-F8CD-427B-9A9A-D263A9A6ABA4}" srcOrd="1" destOrd="0" presId="urn:microsoft.com/office/officeart/2005/8/layout/lProcess3"/>
    <dgm:cxn modelId="{FA86B04C-343B-42E8-ACD5-380EFB129E1F}" type="presParOf" srcId="{E3879441-ABBC-4CE5-9F48-CBD6A05E0A77}" destId="{18F646C7-275B-467A-9FBD-50CA73070402}" srcOrd="2" destOrd="0" presId="urn:microsoft.com/office/officeart/2005/8/layout/lProcess3"/>
    <dgm:cxn modelId="{3A8C4DC2-1F68-414A-96F6-65B5FBEF0C52}" type="presParOf" srcId="{E3879441-ABBC-4CE5-9F48-CBD6A05E0A77}" destId="{F8AD3A17-7524-4185-9C5C-5CFA9BEB7861}" srcOrd="3" destOrd="0" presId="urn:microsoft.com/office/officeart/2005/8/layout/lProcess3"/>
    <dgm:cxn modelId="{5896E3C8-4DBA-4A38-9D40-0B422D8B54EE}" type="presParOf" srcId="{E3879441-ABBC-4CE5-9F48-CBD6A05E0A77}" destId="{F477B603-97B5-4C80-8215-4A0C89E553B0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04B540-D76F-45AF-AC7C-C7A895362F39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ABBA1212-AD4E-4C69-960C-A5414AA68D08}">
      <dgm:prSet phldrT="[Testo]"/>
      <dgm:spPr/>
      <dgm:t>
        <a:bodyPr/>
        <a:lstStyle/>
        <a:p>
          <a:r>
            <a:rPr lang="it-IT" dirty="0">
              <a:solidFill>
                <a:schemeClr val="tx1"/>
              </a:solidFill>
              <a:latin typeface="Arial Rounded MT Bold" pitchFamily="34" charset="0"/>
            </a:rPr>
            <a:t>dopo un’iniziale spiegazione, l’insegnante, o un allievo particolarmente dotato, dimostra la corretta esecuzione dell’esercizio</a:t>
          </a:r>
          <a:endParaRPr lang="it-IT" dirty="0">
            <a:solidFill>
              <a:schemeClr val="tx1"/>
            </a:solidFill>
          </a:endParaRPr>
        </a:p>
      </dgm:t>
    </dgm:pt>
    <dgm:pt modelId="{E82EDBBB-0843-4304-A1F0-7BE6B85F6A79}" type="parTrans" cxnId="{045E030F-6DF3-48C5-A35F-DDA20C5EAC1F}">
      <dgm:prSet/>
      <dgm:spPr/>
      <dgm:t>
        <a:bodyPr/>
        <a:lstStyle/>
        <a:p>
          <a:endParaRPr lang="it-IT"/>
        </a:p>
      </dgm:t>
    </dgm:pt>
    <dgm:pt modelId="{7F9EAEBF-5928-40C1-B876-AAFA4A260471}" type="sibTrans" cxnId="{045E030F-6DF3-48C5-A35F-DDA20C5EAC1F}">
      <dgm:prSet/>
      <dgm:spPr/>
      <dgm:t>
        <a:bodyPr/>
        <a:lstStyle/>
        <a:p>
          <a:endParaRPr lang="it-IT"/>
        </a:p>
      </dgm:t>
    </dgm:pt>
    <dgm:pt modelId="{09DBFBEA-A998-4510-8E73-5EE1820CAC8A}">
      <dgm:prSet phldrT="[Testo]"/>
      <dgm:spPr/>
      <dgm:t>
        <a:bodyPr/>
        <a:lstStyle/>
        <a:p>
          <a:r>
            <a:rPr lang="it-IT" dirty="0">
              <a:solidFill>
                <a:schemeClr val="tx1"/>
              </a:solidFill>
              <a:latin typeface="Arial Rounded MT Bold" pitchFamily="34" charset="0"/>
            </a:rPr>
            <a:t>quindi gli allievi realizzano gli esercizi eseguendoli in sincronia o in forma individuale</a:t>
          </a:r>
          <a:endParaRPr lang="it-IT" dirty="0">
            <a:solidFill>
              <a:schemeClr val="tx1"/>
            </a:solidFill>
          </a:endParaRPr>
        </a:p>
      </dgm:t>
    </dgm:pt>
    <dgm:pt modelId="{751A0EEB-6C42-4787-BC9B-295A89F73392}" type="parTrans" cxnId="{B97AEC27-6E30-4EA5-BDD9-36CC39B2CC26}">
      <dgm:prSet/>
      <dgm:spPr/>
      <dgm:t>
        <a:bodyPr/>
        <a:lstStyle/>
        <a:p>
          <a:endParaRPr lang="it-IT"/>
        </a:p>
      </dgm:t>
    </dgm:pt>
    <dgm:pt modelId="{0AEAEAE2-0C75-46AC-9855-33BB0CAF48AB}" type="sibTrans" cxnId="{B97AEC27-6E30-4EA5-BDD9-36CC39B2CC26}">
      <dgm:prSet/>
      <dgm:spPr/>
      <dgm:t>
        <a:bodyPr/>
        <a:lstStyle/>
        <a:p>
          <a:endParaRPr lang="it-IT"/>
        </a:p>
      </dgm:t>
    </dgm:pt>
    <dgm:pt modelId="{FE2FC52F-2427-4FCB-A55C-E52018259A73}">
      <dgm:prSet/>
      <dgm:spPr/>
      <dgm:t>
        <a:bodyPr/>
        <a:lstStyle/>
        <a:p>
          <a:r>
            <a:rPr lang="it-IT" dirty="0">
              <a:solidFill>
                <a:schemeClr val="tx1"/>
              </a:solidFill>
              <a:latin typeface="Arial Rounded MT Bold" pitchFamily="34" charset="0"/>
            </a:rPr>
            <a:t>al termine di ogni sequenza generalmente si ha una correzione individuale o collettiva degli errori commessi</a:t>
          </a:r>
          <a:endParaRPr lang="it-IT" dirty="0">
            <a:solidFill>
              <a:schemeClr val="tx1"/>
            </a:solidFill>
          </a:endParaRPr>
        </a:p>
      </dgm:t>
    </dgm:pt>
    <dgm:pt modelId="{106190FB-6BF7-4E66-ABD7-AE41C7E1F026}" type="parTrans" cxnId="{B238E07A-008B-44AF-9560-B8A174E9E2A6}">
      <dgm:prSet/>
      <dgm:spPr/>
      <dgm:t>
        <a:bodyPr/>
        <a:lstStyle/>
        <a:p>
          <a:endParaRPr lang="it-IT"/>
        </a:p>
      </dgm:t>
    </dgm:pt>
    <dgm:pt modelId="{E4675D07-DB2D-4C00-8B67-43CF106C79E0}" type="sibTrans" cxnId="{B238E07A-008B-44AF-9560-B8A174E9E2A6}">
      <dgm:prSet/>
      <dgm:spPr/>
      <dgm:t>
        <a:bodyPr/>
        <a:lstStyle/>
        <a:p>
          <a:endParaRPr lang="it-IT"/>
        </a:p>
      </dgm:t>
    </dgm:pt>
    <dgm:pt modelId="{FBEC9379-EE6E-4EDB-82DC-220CC4580FC3}" type="pres">
      <dgm:prSet presAssocID="{A604B540-D76F-45AF-AC7C-C7A895362F39}" presName="Name0" presStyleCnt="0">
        <dgm:presLayoutVars>
          <dgm:dir/>
          <dgm:resizeHandles val="exact"/>
        </dgm:presLayoutVars>
      </dgm:prSet>
      <dgm:spPr/>
    </dgm:pt>
    <dgm:pt modelId="{1F3038FD-F6A7-44E4-9785-C4941BB34176}" type="pres">
      <dgm:prSet presAssocID="{ABBA1212-AD4E-4C69-960C-A5414AA68D08}" presName="parTxOnly" presStyleLbl="node1" presStyleIdx="0" presStyleCnt="3">
        <dgm:presLayoutVars>
          <dgm:bulletEnabled val="1"/>
        </dgm:presLayoutVars>
      </dgm:prSet>
      <dgm:spPr/>
    </dgm:pt>
    <dgm:pt modelId="{05326895-15F6-403A-A004-6BEBAE848433}" type="pres">
      <dgm:prSet presAssocID="{7F9EAEBF-5928-40C1-B876-AAFA4A260471}" presName="parSpace" presStyleCnt="0"/>
      <dgm:spPr/>
    </dgm:pt>
    <dgm:pt modelId="{BA10BF1D-0796-4272-BDA2-3BA55389C698}" type="pres">
      <dgm:prSet presAssocID="{09DBFBEA-A998-4510-8E73-5EE1820CAC8A}" presName="parTxOnly" presStyleLbl="node1" presStyleIdx="1" presStyleCnt="3">
        <dgm:presLayoutVars>
          <dgm:bulletEnabled val="1"/>
        </dgm:presLayoutVars>
      </dgm:prSet>
      <dgm:spPr/>
    </dgm:pt>
    <dgm:pt modelId="{D597571E-E02F-4DB8-A17A-A7A9F9DEF85E}" type="pres">
      <dgm:prSet presAssocID="{0AEAEAE2-0C75-46AC-9855-33BB0CAF48AB}" presName="parSpace" presStyleCnt="0"/>
      <dgm:spPr/>
    </dgm:pt>
    <dgm:pt modelId="{F19E3505-6467-4E4E-84E6-20840C23B44E}" type="pres">
      <dgm:prSet presAssocID="{FE2FC52F-2427-4FCB-A55C-E52018259A73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045E030F-6DF3-48C5-A35F-DDA20C5EAC1F}" srcId="{A604B540-D76F-45AF-AC7C-C7A895362F39}" destId="{ABBA1212-AD4E-4C69-960C-A5414AA68D08}" srcOrd="0" destOrd="0" parTransId="{E82EDBBB-0843-4304-A1F0-7BE6B85F6A79}" sibTransId="{7F9EAEBF-5928-40C1-B876-AAFA4A260471}"/>
    <dgm:cxn modelId="{B97AEC27-6E30-4EA5-BDD9-36CC39B2CC26}" srcId="{A604B540-D76F-45AF-AC7C-C7A895362F39}" destId="{09DBFBEA-A998-4510-8E73-5EE1820CAC8A}" srcOrd="1" destOrd="0" parTransId="{751A0EEB-6C42-4787-BC9B-295A89F73392}" sibTransId="{0AEAEAE2-0C75-46AC-9855-33BB0CAF48AB}"/>
    <dgm:cxn modelId="{3FBCB831-3400-48FD-A249-E7E91B767B18}" type="presOf" srcId="{09DBFBEA-A998-4510-8E73-5EE1820CAC8A}" destId="{BA10BF1D-0796-4272-BDA2-3BA55389C698}" srcOrd="0" destOrd="0" presId="urn:microsoft.com/office/officeart/2005/8/layout/hChevron3"/>
    <dgm:cxn modelId="{B238E07A-008B-44AF-9560-B8A174E9E2A6}" srcId="{A604B540-D76F-45AF-AC7C-C7A895362F39}" destId="{FE2FC52F-2427-4FCB-A55C-E52018259A73}" srcOrd="2" destOrd="0" parTransId="{106190FB-6BF7-4E66-ABD7-AE41C7E1F026}" sibTransId="{E4675D07-DB2D-4C00-8B67-43CF106C79E0}"/>
    <dgm:cxn modelId="{17A3247E-3B4F-43D8-B731-174C592FD2F0}" type="presOf" srcId="{ABBA1212-AD4E-4C69-960C-A5414AA68D08}" destId="{1F3038FD-F6A7-44E4-9785-C4941BB34176}" srcOrd="0" destOrd="0" presId="urn:microsoft.com/office/officeart/2005/8/layout/hChevron3"/>
    <dgm:cxn modelId="{EB3B68BA-6E3E-4B75-BD7B-CBF31A1A956D}" type="presOf" srcId="{A604B540-D76F-45AF-AC7C-C7A895362F39}" destId="{FBEC9379-EE6E-4EDB-82DC-220CC4580FC3}" srcOrd="0" destOrd="0" presId="urn:microsoft.com/office/officeart/2005/8/layout/hChevron3"/>
    <dgm:cxn modelId="{97AA79D0-AE30-4A11-9590-A8B14F296250}" type="presOf" srcId="{FE2FC52F-2427-4FCB-A55C-E52018259A73}" destId="{F19E3505-6467-4E4E-84E6-20840C23B44E}" srcOrd="0" destOrd="0" presId="urn:microsoft.com/office/officeart/2005/8/layout/hChevron3"/>
    <dgm:cxn modelId="{1B15434E-E32C-4D2E-BE72-7903CE0DAE08}" type="presParOf" srcId="{FBEC9379-EE6E-4EDB-82DC-220CC4580FC3}" destId="{1F3038FD-F6A7-44E4-9785-C4941BB34176}" srcOrd="0" destOrd="0" presId="urn:microsoft.com/office/officeart/2005/8/layout/hChevron3"/>
    <dgm:cxn modelId="{AABB404A-8B38-414A-BF7C-DFD7BDC319CA}" type="presParOf" srcId="{FBEC9379-EE6E-4EDB-82DC-220CC4580FC3}" destId="{05326895-15F6-403A-A004-6BEBAE848433}" srcOrd="1" destOrd="0" presId="urn:microsoft.com/office/officeart/2005/8/layout/hChevron3"/>
    <dgm:cxn modelId="{A8F94B45-9268-4210-B26D-FAAC3380CCBD}" type="presParOf" srcId="{FBEC9379-EE6E-4EDB-82DC-220CC4580FC3}" destId="{BA10BF1D-0796-4272-BDA2-3BA55389C698}" srcOrd="2" destOrd="0" presId="urn:microsoft.com/office/officeart/2005/8/layout/hChevron3"/>
    <dgm:cxn modelId="{F75F3D14-E4EB-49B4-95CD-23553861CD3A}" type="presParOf" srcId="{FBEC9379-EE6E-4EDB-82DC-220CC4580FC3}" destId="{D597571E-E02F-4DB8-A17A-A7A9F9DEF85E}" srcOrd="3" destOrd="0" presId="urn:microsoft.com/office/officeart/2005/8/layout/hChevron3"/>
    <dgm:cxn modelId="{074EB4EC-35CD-4B37-BE30-1A2109DBCF21}" type="presParOf" srcId="{FBEC9379-EE6E-4EDB-82DC-220CC4580FC3}" destId="{F19E3505-6467-4E4E-84E6-20840C23B44E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67AD7E-AF4D-422D-97B2-088C9DAF3811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FB33C52-3880-4686-B35A-C9778312FC79}">
      <dgm:prSet phldrT="[Testo]" phldr="1"/>
      <dgm:spPr/>
      <dgm:t>
        <a:bodyPr/>
        <a:lstStyle/>
        <a:p>
          <a:endParaRPr lang="it-IT" dirty="0"/>
        </a:p>
      </dgm:t>
    </dgm:pt>
    <dgm:pt modelId="{7BAB916D-BCAA-4476-B29C-7B9231A9CEFE}" type="parTrans" cxnId="{6AD7C010-046B-4752-A368-BBA0D0A69C9E}">
      <dgm:prSet/>
      <dgm:spPr/>
      <dgm:t>
        <a:bodyPr/>
        <a:lstStyle/>
        <a:p>
          <a:endParaRPr lang="it-IT"/>
        </a:p>
      </dgm:t>
    </dgm:pt>
    <dgm:pt modelId="{9D4CD343-D863-47F7-BDA6-74248A6DD6E2}" type="sibTrans" cxnId="{6AD7C010-046B-4752-A368-BBA0D0A69C9E}">
      <dgm:prSet/>
      <dgm:spPr/>
      <dgm:t>
        <a:bodyPr/>
        <a:lstStyle/>
        <a:p>
          <a:endParaRPr lang="it-IT"/>
        </a:p>
      </dgm:t>
    </dgm:pt>
    <dgm:pt modelId="{51E78B85-48DD-46E3-A75D-6D3F19BB5D53}">
      <dgm:prSet phldrT="[Testo]" custT="1"/>
      <dgm:spPr/>
      <dgm:t>
        <a:bodyPr/>
        <a:lstStyle/>
        <a:p>
          <a:r>
            <a:rPr lang="it-IT" sz="1600" dirty="0">
              <a:solidFill>
                <a:schemeClr val="tx1"/>
              </a:solidFill>
              <a:latin typeface="Arial Rounded MT Bold" pitchFamily="34" charset="0"/>
            </a:rPr>
            <a:t>Nella prima fase, mediante la sintesi, l’insegnante offre agli allievi una visione d’insieme del gioco e/o dell’esercizio da realizzare</a:t>
          </a:r>
          <a:endParaRPr lang="it-IT" sz="1600" dirty="0">
            <a:solidFill>
              <a:schemeClr val="tx1"/>
            </a:solidFill>
          </a:endParaRPr>
        </a:p>
      </dgm:t>
    </dgm:pt>
    <dgm:pt modelId="{FE9B6E26-DF68-4FF3-939B-980881F2F7D2}" type="parTrans" cxnId="{80ACD972-852F-4590-AE68-BEA0F1C008D3}">
      <dgm:prSet/>
      <dgm:spPr/>
      <dgm:t>
        <a:bodyPr/>
        <a:lstStyle/>
        <a:p>
          <a:endParaRPr lang="it-IT"/>
        </a:p>
      </dgm:t>
    </dgm:pt>
    <dgm:pt modelId="{CD4CFB2B-40A2-4E62-B23F-F7D4FA72487E}" type="sibTrans" cxnId="{80ACD972-852F-4590-AE68-BEA0F1C008D3}">
      <dgm:prSet/>
      <dgm:spPr/>
      <dgm:t>
        <a:bodyPr/>
        <a:lstStyle/>
        <a:p>
          <a:endParaRPr lang="it-IT"/>
        </a:p>
      </dgm:t>
    </dgm:pt>
    <dgm:pt modelId="{0CF16E47-8C7E-4511-A017-BA951E351125}">
      <dgm:prSet phldrT="[Testo]" phldr="1"/>
      <dgm:spPr/>
      <dgm:t>
        <a:bodyPr/>
        <a:lstStyle/>
        <a:p>
          <a:endParaRPr lang="it-IT" dirty="0"/>
        </a:p>
      </dgm:t>
    </dgm:pt>
    <dgm:pt modelId="{1D126F1C-5C2A-4F9A-A871-AE230FE4A394}" type="parTrans" cxnId="{62E58372-C6E0-4AB6-9446-E904D26C64AD}">
      <dgm:prSet/>
      <dgm:spPr/>
      <dgm:t>
        <a:bodyPr/>
        <a:lstStyle/>
        <a:p>
          <a:endParaRPr lang="it-IT"/>
        </a:p>
      </dgm:t>
    </dgm:pt>
    <dgm:pt modelId="{D9B1A411-17E1-429C-BA03-6BA3AF978B6B}" type="sibTrans" cxnId="{62E58372-C6E0-4AB6-9446-E904D26C64AD}">
      <dgm:prSet/>
      <dgm:spPr/>
      <dgm:t>
        <a:bodyPr/>
        <a:lstStyle/>
        <a:p>
          <a:endParaRPr lang="it-IT"/>
        </a:p>
      </dgm:t>
    </dgm:pt>
    <dgm:pt modelId="{8BB347F5-932B-44A9-BBAB-1C3736168D15}">
      <dgm:prSet phldrT="[Testo]" custT="1"/>
      <dgm:spPr/>
      <dgm:t>
        <a:bodyPr/>
        <a:lstStyle/>
        <a:p>
          <a:r>
            <a:rPr lang="it-IT" sz="1600" dirty="0">
              <a:solidFill>
                <a:schemeClr val="tx1"/>
              </a:solidFill>
              <a:latin typeface="Arial Rounded MT Bold" pitchFamily="34" charset="0"/>
            </a:rPr>
            <a:t>Nella seconda fase si ha l’analisi delle diverse parti dell’attività proposta con specifici approfondimenti di singoli elementi, sub-movimenti o collegamenti chiave di attività complesse dal punto di vista tecnico-tattico, ecc.</a:t>
          </a:r>
          <a:endParaRPr lang="it-IT" sz="1600" dirty="0">
            <a:solidFill>
              <a:schemeClr val="tx1"/>
            </a:solidFill>
          </a:endParaRPr>
        </a:p>
      </dgm:t>
    </dgm:pt>
    <dgm:pt modelId="{B37FF046-AFE0-4C7C-826F-DFD71B22138A}" type="parTrans" cxnId="{5468B19D-1A1A-40E6-9AF0-C85AD412DA11}">
      <dgm:prSet/>
      <dgm:spPr/>
      <dgm:t>
        <a:bodyPr/>
        <a:lstStyle/>
        <a:p>
          <a:endParaRPr lang="it-IT"/>
        </a:p>
      </dgm:t>
    </dgm:pt>
    <dgm:pt modelId="{52AE4E4E-02CC-4FC0-8918-FD624B9A435F}" type="sibTrans" cxnId="{5468B19D-1A1A-40E6-9AF0-C85AD412DA11}">
      <dgm:prSet/>
      <dgm:spPr/>
      <dgm:t>
        <a:bodyPr/>
        <a:lstStyle/>
        <a:p>
          <a:endParaRPr lang="it-IT"/>
        </a:p>
      </dgm:t>
    </dgm:pt>
    <dgm:pt modelId="{901AE960-A352-4B6E-A11D-41817D426578}">
      <dgm:prSet phldrT="[Testo]" phldr="1"/>
      <dgm:spPr/>
      <dgm:t>
        <a:bodyPr/>
        <a:lstStyle/>
        <a:p>
          <a:endParaRPr lang="it-IT"/>
        </a:p>
      </dgm:t>
    </dgm:pt>
    <dgm:pt modelId="{A728FAC3-B753-4DBF-81D3-BF91A1DB52B0}" type="parTrans" cxnId="{31406D64-6EB6-42F2-9E83-A42BE4DF8D77}">
      <dgm:prSet/>
      <dgm:spPr/>
      <dgm:t>
        <a:bodyPr/>
        <a:lstStyle/>
        <a:p>
          <a:endParaRPr lang="it-IT"/>
        </a:p>
      </dgm:t>
    </dgm:pt>
    <dgm:pt modelId="{239710E1-36A7-4089-A845-4BE8C3A1F266}" type="sibTrans" cxnId="{31406D64-6EB6-42F2-9E83-A42BE4DF8D77}">
      <dgm:prSet/>
      <dgm:spPr/>
      <dgm:t>
        <a:bodyPr/>
        <a:lstStyle/>
        <a:p>
          <a:endParaRPr lang="it-IT"/>
        </a:p>
      </dgm:t>
    </dgm:pt>
    <dgm:pt modelId="{D3CE43F7-2F90-4E4E-A05B-918961D64F0E}">
      <dgm:prSet phldrT="[Testo]" custT="1"/>
      <dgm:spPr/>
      <dgm:t>
        <a:bodyPr/>
        <a:lstStyle/>
        <a:p>
          <a:r>
            <a:rPr lang="it-IT" sz="1600" dirty="0">
              <a:solidFill>
                <a:schemeClr val="tx1"/>
              </a:solidFill>
              <a:latin typeface="Arial Rounded MT Bold" pitchFamily="34" charset="0"/>
            </a:rPr>
            <a:t>Nella terza fase si ricompone l’esercizio o il gioco nella sua totalità, realizzando in forma sequenziale tutto l’insieme, integrando quelli particolarmente analizzati con i restanti movimenti</a:t>
          </a:r>
          <a:endParaRPr lang="it-IT" sz="1600" dirty="0">
            <a:solidFill>
              <a:schemeClr val="tx1"/>
            </a:solidFill>
          </a:endParaRPr>
        </a:p>
      </dgm:t>
    </dgm:pt>
    <dgm:pt modelId="{45F6D9D4-987D-480E-BB3A-1BE3045405D7}" type="parTrans" cxnId="{CE4492E3-C978-43BD-9709-2559F42F6783}">
      <dgm:prSet/>
      <dgm:spPr/>
      <dgm:t>
        <a:bodyPr/>
        <a:lstStyle/>
        <a:p>
          <a:endParaRPr lang="it-IT"/>
        </a:p>
      </dgm:t>
    </dgm:pt>
    <dgm:pt modelId="{D07CBFE0-E9AC-492C-939B-405936D46743}" type="sibTrans" cxnId="{CE4492E3-C978-43BD-9709-2559F42F6783}">
      <dgm:prSet/>
      <dgm:spPr/>
      <dgm:t>
        <a:bodyPr/>
        <a:lstStyle/>
        <a:p>
          <a:endParaRPr lang="it-IT"/>
        </a:p>
      </dgm:t>
    </dgm:pt>
    <dgm:pt modelId="{F739397F-32CB-49CA-9A5F-36359F285EA1}" type="pres">
      <dgm:prSet presAssocID="{9067AD7E-AF4D-422D-97B2-088C9DAF3811}" presName="Name0" presStyleCnt="0">
        <dgm:presLayoutVars>
          <dgm:dir/>
          <dgm:animLvl val="lvl"/>
          <dgm:resizeHandles val="exact"/>
        </dgm:presLayoutVars>
      </dgm:prSet>
      <dgm:spPr/>
    </dgm:pt>
    <dgm:pt modelId="{AD43A45C-0AFA-44A1-A1E0-1411C531748C}" type="pres">
      <dgm:prSet presAssocID="{AFB33C52-3880-4686-B35A-C9778312FC79}" presName="compositeNode" presStyleCnt="0">
        <dgm:presLayoutVars>
          <dgm:bulletEnabled val="1"/>
        </dgm:presLayoutVars>
      </dgm:prSet>
      <dgm:spPr/>
    </dgm:pt>
    <dgm:pt modelId="{46C023DD-0A91-4F3D-8433-3911BE7E74CA}" type="pres">
      <dgm:prSet presAssocID="{AFB33C52-3880-4686-B35A-C9778312FC79}" presName="bgRect" presStyleLbl="node1" presStyleIdx="0" presStyleCnt="3" custScaleY="104630"/>
      <dgm:spPr/>
    </dgm:pt>
    <dgm:pt modelId="{8262F3CD-79B4-44BF-B0C3-612C746F336B}" type="pres">
      <dgm:prSet presAssocID="{AFB33C52-3880-4686-B35A-C9778312FC79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814E472A-8459-41A4-B3E7-E4AB3C231AA2}" type="pres">
      <dgm:prSet presAssocID="{AFB33C52-3880-4686-B35A-C9778312FC79}" presName="childNode" presStyleLbl="node1" presStyleIdx="0" presStyleCnt="3">
        <dgm:presLayoutVars>
          <dgm:bulletEnabled val="1"/>
        </dgm:presLayoutVars>
      </dgm:prSet>
      <dgm:spPr/>
    </dgm:pt>
    <dgm:pt modelId="{BAD9786E-8185-4965-9CE4-90BF065EAFEC}" type="pres">
      <dgm:prSet presAssocID="{9D4CD343-D863-47F7-BDA6-74248A6DD6E2}" presName="hSp" presStyleCnt="0"/>
      <dgm:spPr/>
    </dgm:pt>
    <dgm:pt modelId="{0BDA8D16-892F-4F20-BB8E-9A32EFCC549F}" type="pres">
      <dgm:prSet presAssocID="{9D4CD343-D863-47F7-BDA6-74248A6DD6E2}" presName="vProcSp" presStyleCnt="0"/>
      <dgm:spPr/>
    </dgm:pt>
    <dgm:pt modelId="{17800222-835E-44C6-9A1D-F33B8E6D545C}" type="pres">
      <dgm:prSet presAssocID="{9D4CD343-D863-47F7-BDA6-74248A6DD6E2}" presName="vSp1" presStyleCnt="0"/>
      <dgm:spPr/>
    </dgm:pt>
    <dgm:pt modelId="{8698CA65-B7A0-42E6-B857-0980B544D0A7}" type="pres">
      <dgm:prSet presAssocID="{9D4CD343-D863-47F7-BDA6-74248A6DD6E2}" presName="simulatedConn" presStyleLbl="solidFgAcc1" presStyleIdx="0" presStyleCnt="2"/>
      <dgm:spPr/>
    </dgm:pt>
    <dgm:pt modelId="{D62DD95E-977F-4206-8318-71D38FEAFA2E}" type="pres">
      <dgm:prSet presAssocID="{9D4CD343-D863-47F7-BDA6-74248A6DD6E2}" presName="vSp2" presStyleCnt="0"/>
      <dgm:spPr/>
    </dgm:pt>
    <dgm:pt modelId="{5129DBBF-D976-4D45-B301-ECB4E3E868BB}" type="pres">
      <dgm:prSet presAssocID="{9D4CD343-D863-47F7-BDA6-74248A6DD6E2}" presName="sibTrans" presStyleCnt="0"/>
      <dgm:spPr/>
    </dgm:pt>
    <dgm:pt modelId="{14E700A4-69C0-4501-8A0D-BDD7DD53A3DE}" type="pres">
      <dgm:prSet presAssocID="{0CF16E47-8C7E-4511-A017-BA951E351125}" presName="compositeNode" presStyleCnt="0">
        <dgm:presLayoutVars>
          <dgm:bulletEnabled val="1"/>
        </dgm:presLayoutVars>
      </dgm:prSet>
      <dgm:spPr/>
    </dgm:pt>
    <dgm:pt modelId="{63B2E480-DCD9-4F03-8B61-A150282D699E}" type="pres">
      <dgm:prSet presAssocID="{0CF16E47-8C7E-4511-A017-BA951E351125}" presName="bgRect" presStyleLbl="node1" presStyleIdx="1" presStyleCnt="3" custScaleY="104630"/>
      <dgm:spPr/>
    </dgm:pt>
    <dgm:pt modelId="{5E337B1F-C0DC-4E98-88C2-42FEC8A60EC6}" type="pres">
      <dgm:prSet presAssocID="{0CF16E47-8C7E-4511-A017-BA951E35112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4545B245-14DE-4550-A765-41096E2FB346}" type="pres">
      <dgm:prSet presAssocID="{0CF16E47-8C7E-4511-A017-BA951E351125}" presName="childNode" presStyleLbl="node1" presStyleIdx="1" presStyleCnt="3">
        <dgm:presLayoutVars>
          <dgm:bulletEnabled val="1"/>
        </dgm:presLayoutVars>
      </dgm:prSet>
      <dgm:spPr/>
    </dgm:pt>
    <dgm:pt modelId="{A2F7A182-86AC-489F-8033-3D1AEC3CE3ED}" type="pres">
      <dgm:prSet presAssocID="{D9B1A411-17E1-429C-BA03-6BA3AF978B6B}" presName="hSp" presStyleCnt="0"/>
      <dgm:spPr/>
    </dgm:pt>
    <dgm:pt modelId="{D337E954-39DA-4ADB-A278-462878089DA6}" type="pres">
      <dgm:prSet presAssocID="{D9B1A411-17E1-429C-BA03-6BA3AF978B6B}" presName="vProcSp" presStyleCnt="0"/>
      <dgm:spPr/>
    </dgm:pt>
    <dgm:pt modelId="{9204B121-18A7-42D9-83D9-64F1BC7829F4}" type="pres">
      <dgm:prSet presAssocID="{D9B1A411-17E1-429C-BA03-6BA3AF978B6B}" presName="vSp1" presStyleCnt="0"/>
      <dgm:spPr/>
    </dgm:pt>
    <dgm:pt modelId="{D97575E4-7FD9-43C6-8464-D36F6EC4E98D}" type="pres">
      <dgm:prSet presAssocID="{D9B1A411-17E1-429C-BA03-6BA3AF978B6B}" presName="simulatedConn" presStyleLbl="solidFgAcc1" presStyleIdx="1" presStyleCnt="2"/>
      <dgm:spPr/>
    </dgm:pt>
    <dgm:pt modelId="{35CCE064-B4C9-4641-99BA-F7813E7D14DB}" type="pres">
      <dgm:prSet presAssocID="{D9B1A411-17E1-429C-BA03-6BA3AF978B6B}" presName="vSp2" presStyleCnt="0"/>
      <dgm:spPr/>
    </dgm:pt>
    <dgm:pt modelId="{B9D867CB-32A8-4454-9D4E-10FDDDFA0239}" type="pres">
      <dgm:prSet presAssocID="{D9B1A411-17E1-429C-BA03-6BA3AF978B6B}" presName="sibTrans" presStyleCnt="0"/>
      <dgm:spPr/>
    </dgm:pt>
    <dgm:pt modelId="{28C24DF4-D34C-4971-AD9A-41DD79503C53}" type="pres">
      <dgm:prSet presAssocID="{901AE960-A352-4B6E-A11D-41817D426578}" presName="compositeNode" presStyleCnt="0">
        <dgm:presLayoutVars>
          <dgm:bulletEnabled val="1"/>
        </dgm:presLayoutVars>
      </dgm:prSet>
      <dgm:spPr/>
    </dgm:pt>
    <dgm:pt modelId="{78CBB2FB-18B7-4A1E-AB14-3AAAC88C28F2}" type="pres">
      <dgm:prSet presAssocID="{901AE960-A352-4B6E-A11D-41817D426578}" presName="bgRect" presStyleLbl="node1" presStyleIdx="2" presStyleCnt="3" custScaleY="104630" custLinFactNeighborY="-463"/>
      <dgm:spPr/>
    </dgm:pt>
    <dgm:pt modelId="{5E0DF717-D1F6-43A4-96A3-9D1AE11C2BAD}" type="pres">
      <dgm:prSet presAssocID="{901AE960-A352-4B6E-A11D-41817D426578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C4EB466A-AEAC-4045-ABB9-461247BAFE96}" type="pres">
      <dgm:prSet presAssocID="{901AE960-A352-4B6E-A11D-41817D426578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A5B2909-3AC3-4231-8F6C-7CC6C9DF538D}" type="presOf" srcId="{8BB347F5-932B-44A9-BBAB-1C3736168D15}" destId="{4545B245-14DE-4550-A765-41096E2FB346}" srcOrd="0" destOrd="0" presId="urn:microsoft.com/office/officeart/2005/8/layout/hProcess7"/>
    <dgm:cxn modelId="{6AD7C010-046B-4752-A368-BBA0D0A69C9E}" srcId="{9067AD7E-AF4D-422D-97B2-088C9DAF3811}" destId="{AFB33C52-3880-4686-B35A-C9778312FC79}" srcOrd="0" destOrd="0" parTransId="{7BAB916D-BCAA-4476-B29C-7B9231A9CEFE}" sibTransId="{9D4CD343-D863-47F7-BDA6-74248A6DD6E2}"/>
    <dgm:cxn modelId="{CA922C32-F225-42CD-85C3-A082907FE5D9}" type="presOf" srcId="{9067AD7E-AF4D-422D-97B2-088C9DAF3811}" destId="{F739397F-32CB-49CA-9A5F-36359F285EA1}" srcOrd="0" destOrd="0" presId="urn:microsoft.com/office/officeart/2005/8/layout/hProcess7"/>
    <dgm:cxn modelId="{7A53D463-4C29-47CF-A649-27215979B5A1}" type="presOf" srcId="{51E78B85-48DD-46E3-A75D-6D3F19BB5D53}" destId="{814E472A-8459-41A4-B3E7-E4AB3C231AA2}" srcOrd="0" destOrd="0" presId="urn:microsoft.com/office/officeart/2005/8/layout/hProcess7"/>
    <dgm:cxn modelId="{31406D64-6EB6-42F2-9E83-A42BE4DF8D77}" srcId="{9067AD7E-AF4D-422D-97B2-088C9DAF3811}" destId="{901AE960-A352-4B6E-A11D-41817D426578}" srcOrd="2" destOrd="0" parTransId="{A728FAC3-B753-4DBF-81D3-BF91A1DB52B0}" sibTransId="{239710E1-36A7-4089-A845-4BE8C3A1F266}"/>
    <dgm:cxn modelId="{CCEBA24D-2206-4D14-A98A-A7F5C86F895D}" type="presOf" srcId="{901AE960-A352-4B6E-A11D-41817D426578}" destId="{5E0DF717-D1F6-43A4-96A3-9D1AE11C2BAD}" srcOrd="1" destOrd="0" presId="urn:microsoft.com/office/officeart/2005/8/layout/hProcess7"/>
    <dgm:cxn modelId="{62E58372-C6E0-4AB6-9446-E904D26C64AD}" srcId="{9067AD7E-AF4D-422D-97B2-088C9DAF3811}" destId="{0CF16E47-8C7E-4511-A017-BA951E351125}" srcOrd="1" destOrd="0" parTransId="{1D126F1C-5C2A-4F9A-A871-AE230FE4A394}" sibTransId="{D9B1A411-17E1-429C-BA03-6BA3AF978B6B}"/>
    <dgm:cxn modelId="{DDFAAB72-331C-4956-9DEC-06117017C2B8}" type="presOf" srcId="{0CF16E47-8C7E-4511-A017-BA951E351125}" destId="{63B2E480-DCD9-4F03-8B61-A150282D699E}" srcOrd="0" destOrd="0" presId="urn:microsoft.com/office/officeart/2005/8/layout/hProcess7"/>
    <dgm:cxn modelId="{80ACD972-852F-4590-AE68-BEA0F1C008D3}" srcId="{AFB33C52-3880-4686-B35A-C9778312FC79}" destId="{51E78B85-48DD-46E3-A75D-6D3F19BB5D53}" srcOrd="0" destOrd="0" parTransId="{FE9B6E26-DF68-4FF3-939B-980881F2F7D2}" sibTransId="{CD4CFB2B-40A2-4E62-B23F-F7D4FA72487E}"/>
    <dgm:cxn modelId="{D67EEB90-C9B7-41F0-93F7-9F3603AD6F91}" type="presOf" srcId="{AFB33C52-3880-4686-B35A-C9778312FC79}" destId="{8262F3CD-79B4-44BF-B0C3-612C746F336B}" srcOrd="1" destOrd="0" presId="urn:microsoft.com/office/officeart/2005/8/layout/hProcess7"/>
    <dgm:cxn modelId="{6DE21292-45C9-41B6-9000-B165E4716A25}" type="presOf" srcId="{D3CE43F7-2F90-4E4E-A05B-918961D64F0E}" destId="{C4EB466A-AEAC-4045-ABB9-461247BAFE96}" srcOrd="0" destOrd="0" presId="urn:microsoft.com/office/officeart/2005/8/layout/hProcess7"/>
    <dgm:cxn modelId="{C480B898-3E6F-46AB-868D-6CFCE7777BA1}" type="presOf" srcId="{AFB33C52-3880-4686-B35A-C9778312FC79}" destId="{46C023DD-0A91-4F3D-8433-3911BE7E74CA}" srcOrd="0" destOrd="0" presId="urn:microsoft.com/office/officeart/2005/8/layout/hProcess7"/>
    <dgm:cxn modelId="{5468B19D-1A1A-40E6-9AF0-C85AD412DA11}" srcId="{0CF16E47-8C7E-4511-A017-BA951E351125}" destId="{8BB347F5-932B-44A9-BBAB-1C3736168D15}" srcOrd="0" destOrd="0" parTransId="{B37FF046-AFE0-4C7C-826F-DFD71B22138A}" sibTransId="{52AE4E4E-02CC-4FC0-8918-FD624B9A435F}"/>
    <dgm:cxn modelId="{2F96D3E2-6DAB-4529-98BD-4BF76A9D724D}" type="presOf" srcId="{901AE960-A352-4B6E-A11D-41817D426578}" destId="{78CBB2FB-18B7-4A1E-AB14-3AAAC88C28F2}" srcOrd="0" destOrd="0" presId="urn:microsoft.com/office/officeart/2005/8/layout/hProcess7"/>
    <dgm:cxn modelId="{CE4492E3-C978-43BD-9709-2559F42F6783}" srcId="{901AE960-A352-4B6E-A11D-41817D426578}" destId="{D3CE43F7-2F90-4E4E-A05B-918961D64F0E}" srcOrd="0" destOrd="0" parTransId="{45F6D9D4-987D-480E-BB3A-1BE3045405D7}" sibTransId="{D07CBFE0-E9AC-492C-939B-405936D46743}"/>
    <dgm:cxn modelId="{9767B4E5-194E-4AAB-BF9A-7B9FAB77C58D}" type="presOf" srcId="{0CF16E47-8C7E-4511-A017-BA951E351125}" destId="{5E337B1F-C0DC-4E98-88C2-42FEC8A60EC6}" srcOrd="1" destOrd="0" presId="urn:microsoft.com/office/officeart/2005/8/layout/hProcess7"/>
    <dgm:cxn modelId="{6382CB45-F1AC-45CF-B30B-95EA9BE6D88D}" type="presParOf" srcId="{F739397F-32CB-49CA-9A5F-36359F285EA1}" destId="{AD43A45C-0AFA-44A1-A1E0-1411C531748C}" srcOrd="0" destOrd="0" presId="urn:microsoft.com/office/officeart/2005/8/layout/hProcess7"/>
    <dgm:cxn modelId="{E5E26544-32C5-4C0B-AC6D-43C55E9977CC}" type="presParOf" srcId="{AD43A45C-0AFA-44A1-A1E0-1411C531748C}" destId="{46C023DD-0A91-4F3D-8433-3911BE7E74CA}" srcOrd="0" destOrd="0" presId="urn:microsoft.com/office/officeart/2005/8/layout/hProcess7"/>
    <dgm:cxn modelId="{2E1A08DF-A2FB-4679-9D52-9B8ECE5F6D41}" type="presParOf" srcId="{AD43A45C-0AFA-44A1-A1E0-1411C531748C}" destId="{8262F3CD-79B4-44BF-B0C3-612C746F336B}" srcOrd="1" destOrd="0" presId="urn:microsoft.com/office/officeart/2005/8/layout/hProcess7"/>
    <dgm:cxn modelId="{F4AB5E3B-4875-4E3B-8966-FCE6C48B5B84}" type="presParOf" srcId="{AD43A45C-0AFA-44A1-A1E0-1411C531748C}" destId="{814E472A-8459-41A4-B3E7-E4AB3C231AA2}" srcOrd="2" destOrd="0" presId="urn:microsoft.com/office/officeart/2005/8/layout/hProcess7"/>
    <dgm:cxn modelId="{3F87D872-4749-44ED-84C2-460E76573BCA}" type="presParOf" srcId="{F739397F-32CB-49CA-9A5F-36359F285EA1}" destId="{BAD9786E-8185-4965-9CE4-90BF065EAFEC}" srcOrd="1" destOrd="0" presId="urn:microsoft.com/office/officeart/2005/8/layout/hProcess7"/>
    <dgm:cxn modelId="{6A28EDC1-3B1F-4165-B459-C4FAA3F87F7D}" type="presParOf" srcId="{F739397F-32CB-49CA-9A5F-36359F285EA1}" destId="{0BDA8D16-892F-4F20-BB8E-9A32EFCC549F}" srcOrd="2" destOrd="0" presId="urn:microsoft.com/office/officeart/2005/8/layout/hProcess7"/>
    <dgm:cxn modelId="{9A18D463-3183-4935-B246-2EADBF08744A}" type="presParOf" srcId="{0BDA8D16-892F-4F20-BB8E-9A32EFCC549F}" destId="{17800222-835E-44C6-9A1D-F33B8E6D545C}" srcOrd="0" destOrd="0" presId="urn:microsoft.com/office/officeart/2005/8/layout/hProcess7"/>
    <dgm:cxn modelId="{CC93A571-ADF9-4A19-9D25-12519D5D5927}" type="presParOf" srcId="{0BDA8D16-892F-4F20-BB8E-9A32EFCC549F}" destId="{8698CA65-B7A0-42E6-B857-0980B544D0A7}" srcOrd="1" destOrd="0" presId="urn:microsoft.com/office/officeart/2005/8/layout/hProcess7"/>
    <dgm:cxn modelId="{D1184B88-56EA-4D15-802C-B8527B0ECB7B}" type="presParOf" srcId="{0BDA8D16-892F-4F20-BB8E-9A32EFCC549F}" destId="{D62DD95E-977F-4206-8318-71D38FEAFA2E}" srcOrd="2" destOrd="0" presId="urn:microsoft.com/office/officeart/2005/8/layout/hProcess7"/>
    <dgm:cxn modelId="{E9390D6E-45D0-4465-B2D8-003BF82D0A61}" type="presParOf" srcId="{F739397F-32CB-49CA-9A5F-36359F285EA1}" destId="{5129DBBF-D976-4D45-B301-ECB4E3E868BB}" srcOrd="3" destOrd="0" presId="urn:microsoft.com/office/officeart/2005/8/layout/hProcess7"/>
    <dgm:cxn modelId="{673174BD-133E-4598-8702-683EB01C5E5A}" type="presParOf" srcId="{F739397F-32CB-49CA-9A5F-36359F285EA1}" destId="{14E700A4-69C0-4501-8A0D-BDD7DD53A3DE}" srcOrd="4" destOrd="0" presId="urn:microsoft.com/office/officeart/2005/8/layout/hProcess7"/>
    <dgm:cxn modelId="{417DD660-724C-4F49-B47F-952A6B11D4E7}" type="presParOf" srcId="{14E700A4-69C0-4501-8A0D-BDD7DD53A3DE}" destId="{63B2E480-DCD9-4F03-8B61-A150282D699E}" srcOrd="0" destOrd="0" presId="urn:microsoft.com/office/officeart/2005/8/layout/hProcess7"/>
    <dgm:cxn modelId="{05D94944-5734-4261-8916-6F1D2A525F94}" type="presParOf" srcId="{14E700A4-69C0-4501-8A0D-BDD7DD53A3DE}" destId="{5E337B1F-C0DC-4E98-88C2-42FEC8A60EC6}" srcOrd="1" destOrd="0" presId="urn:microsoft.com/office/officeart/2005/8/layout/hProcess7"/>
    <dgm:cxn modelId="{4E063280-DA9E-4C8C-966B-E1681AC81006}" type="presParOf" srcId="{14E700A4-69C0-4501-8A0D-BDD7DD53A3DE}" destId="{4545B245-14DE-4550-A765-41096E2FB346}" srcOrd="2" destOrd="0" presId="urn:microsoft.com/office/officeart/2005/8/layout/hProcess7"/>
    <dgm:cxn modelId="{D61F8388-ABD1-47C9-9225-A349DE715586}" type="presParOf" srcId="{F739397F-32CB-49CA-9A5F-36359F285EA1}" destId="{A2F7A182-86AC-489F-8033-3D1AEC3CE3ED}" srcOrd="5" destOrd="0" presId="urn:microsoft.com/office/officeart/2005/8/layout/hProcess7"/>
    <dgm:cxn modelId="{A9767CE7-2772-482A-8EE1-2BE6EB24B79A}" type="presParOf" srcId="{F739397F-32CB-49CA-9A5F-36359F285EA1}" destId="{D337E954-39DA-4ADB-A278-462878089DA6}" srcOrd="6" destOrd="0" presId="urn:microsoft.com/office/officeart/2005/8/layout/hProcess7"/>
    <dgm:cxn modelId="{21610FC2-F2FB-4397-9CA0-90BCA84705F1}" type="presParOf" srcId="{D337E954-39DA-4ADB-A278-462878089DA6}" destId="{9204B121-18A7-42D9-83D9-64F1BC7829F4}" srcOrd="0" destOrd="0" presId="urn:microsoft.com/office/officeart/2005/8/layout/hProcess7"/>
    <dgm:cxn modelId="{EE84375A-B8C9-492F-B50C-D058F647025E}" type="presParOf" srcId="{D337E954-39DA-4ADB-A278-462878089DA6}" destId="{D97575E4-7FD9-43C6-8464-D36F6EC4E98D}" srcOrd="1" destOrd="0" presId="urn:microsoft.com/office/officeart/2005/8/layout/hProcess7"/>
    <dgm:cxn modelId="{77732EA9-A678-4002-AC7D-39E780A40C23}" type="presParOf" srcId="{D337E954-39DA-4ADB-A278-462878089DA6}" destId="{35CCE064-B4C9-4641-99BA-F7813E7D14DB}" srcOrd="2" destOrd="0" presId="urn:microsoft.com/office/officeart/2005/8/layout/hProcess7"/>
    <dgm:cxn modelId="{B7E6CDED-DB28-408E-B3DB-619F7FA6CA14}" type="presParOf" srcId="{F739397F-32CB-49CA-9A5F-36359F285EA1}" destId="{B9D867CB-32A8-4454-9D4E-10FDDDFA0239}" srcOrd="7" destOrd="0" presId="urn:microsoft.com/office/officeart/2005/8/layout/hProcess7"/>
    <dgm:cxn modelId="{60541AD1-00FA-4544-B5B7-317775E93639}" type="presParOf" srcId="{F739397F-32CB-49CA-9A5F-36359F285EA1}" destId="{28C24DF4-D34C-4971-AD9A-41DD79503C53}" srcOrd="8" destOrd="0" presId="urn:microsoft.com/office/officeart/2005/8/layout/hProcess7"/>
    <dgm:cxn modelId="{761E2A19-0839-4C57-AF0B-81B07E10A174}" type="presParOf" srcId="{28C24DF4-D34C-4971-AD9A-41DD79503C53}" destId="{78CBB2FB-18B7-4A1E-AB14-3AAAC88C28F2}" srcOrd="0" destOrd="0" presId="urn:microsoft.com/office/officeart/2005/8/layout/hProcess7"/>
    <dgm:cxn modelId="{157914B9-9F56-4377-BA38-8C0F6B1A72EF}" type="presParOf" srcId="{28C24DF4-D34C-4971-AD9A-41DD79503C53}" destId="{5E0DF717-D1F6-43A4-96A3-9D1AE11C2BAD}" srcOrd="1" destOrd="0" presId="urn:microsoft.com/office/officeart/2005/8/layout/hProcess7"/>
    <dgm:cxn modelId="{C3F747A1-2AB2-4D57-B257-F9749A41ED37}" type="presParOf" srcId="{28C24DF4-D34C-4971-AD9A-41DD79503C53}" destId="{C4EB466A-AEAC-4045-ABB9-461247BAFE96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A08920-26C3-4A9A-ADD0-731360911D4E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B8E7C381-AF4D-4273-9732-B6E32D39776A}">
      <dgm:prSet phldrT="[Testo]" custT="1"/>
      <dgm:spPr/>
      <dgm:t>
        <a:bodyPr/>
        <a:lstStyle/>
        <a:p>
          <a:r>
            <a:rPr lang="it-IT" sz="1400" dirty="0">
              <a:solidFill>
                <a:schemeClr val="tx1"/>
              </a:solidFill>
              <a:latin typeface="Arial Rounded MT Bold" pitchFamily="34" charset="0"/>
            </a:rPr>
            <a:t>l’insegnante spiega e/o dimostra i singoli compiti da assegnare</a:t>
          </a:r>
          <a:endParaRPr lang="it-IT" sz="1400" dirty="0">
            <a:solidFill>
              <a:schemeClr val="tx1"/>
            </a:solidFill>
          </a:endParaRPr>
        </a:p>
      </dgm:t>
    </dgm:pt>
    <dgm:pt modelId="{3ACDF9FB-16C1-4FA6-AE51-72A5AC747CA8}" type="parTrans" cxnId="{8B200D74-7447-47F8-BF8B-14C24F416332}">
      <dgm:prSet/>
      <dgm:spPr/>
      <dgm:t>
        <a:bodyPr/>
        <a:lstStyle/>
        <a:p>
          <a:endParaRPr lang="it-IT" sz="2000"/>
        </a:p>
      </dgm:t>
    </dgm:pt>
    <dgm:pt modelId="{AA94783C-06F2-47FF-B26A-293AADE3B074}" type="sibTrans" cxnId="{8B200D74-7447-47F8-BF8B-14C24F416332}">
      <dgm:prSet custT="1"/>
      <dgm:spPr/>
      <dgm:t>
        <a:bodyPr/>
        <a:lstStyle/>
        <a:p>
          <a:endParaRPr lang="it-IT" sz="900"/>
        </a:p>
      </dgm:t>
    </dgm:pt>
    <dgm:pt modelId="{03E7E432-BA96-479A-8407-780A31B14F94}">
      <dgm:prSet phldrT="[Testo]" custT="1"/>
      <dgm:spPr/>
      <dgm:t>
        <a:bodyPr/>
        <a:lstStyle/>
        <a:p>
          <a:r>
            <a:rPr lang="it-IT" sz="1100" dirty="0">
              <a:solidFill>
                <a:schemeClr val="tx1"/>
              </a:solidFill>
              <a:latin typeface="Arial Rounded MT Bold" pitchFamily="34" charset="0"/>
            </a:rPr>
            <a:t>gli allievi, singolarmente o all’interno del proprio sotto-gruppo, eseguono in maniera autonoma il compito, generalmente senza ricevere una correzione diretta</a:t>
          </a:r>
          <a:endParaRPr lang="it-IT" sz="1100" dirty="0">
            <a:solidFill>
              <a:schemeClr val="tx1"/>
            </a:solidFill>
          </a:endParaRPr>
        </a:p>
      </dgm:t>
    </dgm:pt>
    <dgm:pt modelId="{AA6542CB-71B0-4D1A-82FE-F192994DCDC4}" type="parTrans" cxnId="{31DD6A5A-91E4-4566-AB97-5AA0B54B8C00}">
      <dgm:prSet/>
      <dgm:spPr/>
      <dgm:t>
        <a:bodyPr/>
        <a:lstStyle/>
        <a:p>
          <a:endParaRPr lang="it-IT" sz="2000"/>
        </a:p>
      </dgm:t>
    </dgm:pt>
    <dgm:pt modelId="{620BBBFB-EDFA-427D-B6EC-719F7BD3C236}" type="sibTrans" cxnId="{31DD6A5A-91E4-4566-AB97-5AA0B54B8C00}">
      <dgm:prSet custT="1"/>
      <dgm:spPr/>
      <dgm:t>
        <a:bodyPr/>
        <a:lstStyle/>
        <a:p>
          <a:endParaRPr lang="it-IT" sz="900"/>
        </a:p>
      </dgm:t>
    </dgm:pt>
    <dgm:pt modelId="{81DC94AD-6A93-4B7D-A689-096040E14903}">
      <dgm:prSet phldrT="[Testo]" custT="1"/>
      <dgm:spPr/>
      <dgm:t>
        <a:bodyPr/>
        <a:lstStyle/>
        <a:p>
          <a:r>
            <a:rPr lang="it-IT" sz="1200" dirty="0">
              <a:solidFill>
                <a:schemeClr val="tx1"/>
              </a:solidFill>
              <a:latin typeface="Arial Rounded MT Bold" pitchFamily="34" charset="0"/>
            </a:rPr>
            <a:t>l’insegnante, durante l’esecuzione, sovrintende alle attività, avendo soprattutto cura nel modulare l’intensità, e il relativo carico motorio</a:t>
          </a:r>
          <a:endParaRPr lang="it-IT" sz="1200" dirty="0">
            <a:solidFill>
              <a:schemeClr val="tx1"/>
            </a:solidFill>
          </a:endParaRPr>
        </a:p>
      </dgm:t>
    </dgm:pt>
    <dgm:pt modelId="{D97D0067-1C08-402D-9BEF-B5CF4BBFE40A}" type="parTrans" cxnId="{266D2578-D338-434B-BABE-9DC2E9AD7758}">
      <dgm:prSet/>
      <dgm:spPr/>
      <dgm:t>
        <a:bodyPr/>
        <a:lstStyle/>
        <a:p>
          <a:endParaRPr lang="it-IT" sz="2000"/>
        </a:p>
      </dgm:t>
    </dgm:pt>
    <dgm:pt modelId="{EA1A2138-7870-458C-998A-309AAC9A86F2}" type="sibTrans" cxnId="{266D2578-D338-434B-BABE-9DC2E9AD7758}">
      <dgm:prSet/>
      <dgm:spPr/>
      <dgm:t>
        <a:bodyPr/>
        <a:lstStyle/>
        <a:p>
          <a:endParaRPr lang="it-IT" sz="2000"/>
        </a:p>
      </dgm:t>
    </dgm:pt>
    <dgm:pt modelId="{36EED3C3-2795-4FC0-AC04-1BC2FF34D0F2}" type="pres">
      <dgm:prSet presAssocID="{F7A08920-26C3-4A9A-ADD0-731360911D4E}" presName="linearFlow" presStyleCnt="0">
        <dgm:presLayoutVars>
          <dgm:dir/>
          <dgm:resizeHandles val="exact"/>
        </dgm:presLayoutVars>
      </dgm:prSet>
      <dgm:spPr/>
    </dgm:pt>
    <dgm:pt modelId="{6BD264E8-6C93-477D-8F85-C6C3B87A5B44}" type="pres">
      <dgm:prSet presAssocID="{B8E7C381-AF4D-4273-9732-B6E32D39776A}" presName="node" presStyleLbl="node1" presStyleIdx="0" presStyleCnt="3">
        <dgm:presLayoutVars>
          <dgm:bulletEnabled val="1"/>
        </dgm:presLayoutVars>
      </dgm:prSet>
      <dgm:spPr/>
    </dgm:pt>
    <dgm:pt modelId="{B53428C2-396A-4654-B6BE-AC2797C1FF80}" type="pres">
      <dgm:prSet presAssocID="{AA94783C-06F2-47FF-B26A-293AADE3B074}" presName="spacerL" presStyleCnt="0"/>
      <dgm:spPr/>
    </dgm:pt>
    <dgm:pt modelId="{AEF6815E-D015-41A6-8F96-BE14DAA5E02D}" type="pres">
      <dgm:prSet presAssocID="{AA94783C-06F2-47FF-B26A-293AADE3B074}" presName="sibTrans" presStyleLbl="sibTrans2D1" presStyleIdx="0" presStyleCnt="2"/>
      <dgm:spPr>
        <a:prstGeom prst="rightArrow">
          <a:avLst/>
        </a:prstGeom>
      </dgm:spPr>
    </dgm:pt>
    <dgm:pt modelId="{4B6EF638-F916-416D-9B73-5F148C0C1F17}" type="pres">
      <dgm:prSet presAssocID="{AA94783C-06F2-47FF-B26A-293AADE3B074}" presName="spacerR" presStyleCnt="0"/>
      <dgm:spPr/>
    </dgm:pt>
    <dgm:pt modelId="{26DAC095-0C94-4A11-AF93-4F65748C90B5}" type="pres">
      <dgm:prSet presAssocID="{03E7E432-BA96-479A-8407-780A31B14F94}" presName="node" presStyleLbl="node1" presStyleIdx="1" presStyleCnt="3">
        <dgm:presLayoutVars>
          <dgm:bulletEnabled val="1"/>
        </dgm:presLayoutVars>
      </dgm:prSet>
      <dgm:spPr/>
    </dgm:pt>
    <dgm:pt modelId="{2DCBFEB9-63E8-4241-8D89-EACB3BCF76C6}" type="pres">
      <dgm:prSet presAssocID="{620BBBFB-EDFA-427D-B6EC-719F7BD3C236}" presName="spacerL" presStyleCnt="0"/>
      <dgm:spPr/>
    </dgm:pt>
    <dgm:pt modelId="{7A6F769D-4B58-4622-A35E-397CD9AEE534}" type="pres">
      <dgm:prSet presAssocID="{620BBBFB-EDFA-427D-B6EC-719F7BD3C236}" presName="sibTrans" presStyleLbl="sibTrans2D1" presStyleIdx="1" presStyleCnt="2"/>
      <dgm:spPr>
        <a:prstGeom prst="leftArrow">
          <a:avLst/>
        </a:prstGeom>
      </dgm:spPr>
    </dgm:pt>
    <dgm:pt modelId="{2E122025-9CFA-457D-9921-56B4019B32D9}" type="pres">
      <dgm:prSet presAssocID="{620BBBFB-EDFA-427D-B6EC-719F7BD3C236}" presName="spacerR" presStyleCnt="0"/>
      <dgm:spPr/>
    </dgm:pt>
    <dgm:pt modelId="{A7406C62-8BB0-48D0-A5FA-C6F15ECC5742}" type="pres">
      <dgm:prSet presAssocID="{81DC94AD-6A93-4B7D-A689-096040E14903}" presName="node" presStyleLbl="node1" presStyleIdx="2" presStyleCnt="3">
        <dgm:presLayoutVars>
          <dgm:bulletEnabled val="1"/>
        </dgm:presLayoutVars>
      </dgm:prSet>
      <dgm:spPr/>
    </dgm:pt>
  </dgm:ptLst>
  <dgm:cxnLst>
    <dgm:cxn modelId="{808ADA24-2724-40F5-A7D0-626804D04CC5}" type="presOf" srcId="{03E7E432-BA96-479A-8407-780A31B14F94}" destId="{26DAC095-0C94-4A11-AF93-4F65748C90B5}" srcOrd="0" destOrd="0" presId="urn:microsoft.com/office/officeart/2005/8/layout/equation1"/>
    <dgm:cxn modelId="{738F4430-D725-473D-97D3-C0E2CC64F36B}" type="presOf" srcId="{620BBBFB-EDFA-427D-B6EC-719F7BD3C236}" destId="{7A6F769D-4B58-4622-A35E-397CD9AEE534}" srcOrd="0" destOrd="0" presId="urn:microsoft.com/office/officeart/2005/8/layout/equation1"/>
    <dgm:cxn modelId="{8B200D74-7447-47F8-BF8B-14C24F416332}" srcId="{F7A08920-26C3-4A9A-ADD0-731360911D4E}" destId="{B8E7C381-AF4D-4273-9732-B6E32D39776A}" srcOrd="0" destOrd="0" parTransId="{3ACDF9FB-16C1-4FA6-AE51-72A5AC747CA8}" sibTransId="{AA94783C-06F2-47FF-B26A-293AADE3B074}"/>
    <dgm:cxn modelId="{266D2578-D338-434B-BABE-9DC2E9AD7758}" srcId="{F7A08920-26C3-4A9A-ADD0-731360911D4E}" destId="{81DC94AD-6A93-4B7D-A689-096040E14903}" srcOrd="2" destOrd="0" parTransId="{D97D0067-1C08-402D-9BEF-B5CF4BBFE40A}" sibTransId="{EA1A2138-7870-458C-998A-309AAC9A86F2}"/>
    <dgm:cxn modelId="{31DD6A5A-91E4-4566-AB97-5AA0B54B8C00}" srcId="{F7A08920-26C3-4A9A-ADD0-731360911D4E}" destId="{03E7E432-BA96-479A-8407-780A31B14F94}" srcOrd="1" destOrd="0" parTransId="{AA6542CB-71B0-4D1A-82FE-F192994DCDC4}" sibTransId="{620BBBFB-EDFA-427D-B6EC-719F7BD3C236}"/>
    <dgm:cxn modelId="{F0742581-B367-41F9-8E22-387BF5A0F945}" type="presOf" srcId="{81DC94AD-6A93-4B7D-A689-096040E14903}" destId="{A7406C62-8BB0-48D0-A5FA-C6F15ECC5742}" srcOrd="0" destOrd="0" presId="urn:microsoft.com/office/officeart/2005/8/layout/equation1"/>
    <dgm:cxn modelId="{71174AB7-8DC0-494F-8525-FD49E25A64EB}" type="presOf" srcId="{F7A08920-26C3-4A9A-ADD0-731360911D4E}" destId="{36EED3C3-2795-4FC0-AC04-1BC2FF34D0F2}" srcOrd="0" destOrd="0" presId="urn:microsoft.com/office/officeart/2005/8/layout/equation1"/>
    <dgm:cxn modelId="{3778D7CC-0D68-45A3-9F0B-8ECEA037AAC7}" type="presOf" srcId="{B8E7C381-AF4D-4273-9732-B6E32D39776A}" destId="{6BD264E8-6C93-477D-8F85-C6C3B87A5B44}" srcOrd="0" destOrd="0" presId="urn:microsoft.com/office/officeart/2005/8/layout/equation1"/>
    <dgm:cxn modelId="{80D0A4D5-4D4C-4C28-ABDA-FADB0958EE57}" type="presOf" srcId="{AA94783C-06F2-47FF-B26A-293AADE3B074}" destId="{AEF6815E-D015-41A6-8F96-BE14DAA5E02D}" srcOrd="0" destOrd="0" presId="urn:microsoft.com/office/officeart/2005/8/layout/equation1"/>
    <dgm:cxn modelId="{77B6C001-B55C-48A6-AA73-9FA180DC1DC8}" type="presParOf" srcId="{36EED3C3-2795-4FC0-AC04-1BC2FF34D0F2}" destId="{6BD264E8-6C93-477D-8F85-C6C3B87A5B44}" srcOrd="0" destOrd="0" presId="urn:microsoft.com/office/officeart/2005/8/layout/equation1"/>
    <dgm:cxn modelId="{3F4325C2-A8F5-4C37-BB80-2FAAE078320F}" type="presParOf" srcId="{36EED3C3-2795-4FC0-AC04-1BC2FF34D0F2}" destId="{B53428C2-396A-4654-B6BE-AC2797C1FF80}" srcOrd="1" destOrd="0" presId="urn:microsoft.com/office/officeart/2005/8/layout/equation1"/>
    <dgm:cxn modelId="{4BA1216C-9897-42A3-B5A2-20A46283A9EC}" type="presParOf" srcId="{36EED3C3-2795-4FC0-AC04-1BC2FF34D0F2}" destId="{AEF6815E-D015-41A6-8F96-BE14DAA5E02D}" srcOrd="2" destOrd="0" presId="urn:microsoft.com/office/officeart/2005/8/layout/equation1"/>
    <dgm:cxn modelId="{A9516F09-8E10-46E1-A7A0-D66FB62CF8BE}" type="presParOf" srcId="{36EED3C3-2795-4FC0-AC04-1BC2FF34D0F2}" destId="{4B6EF638-F916-416D-9B73-5F148C0C1F17}" srcOrd="3" destOrd="0" presId="urn:microsoft.com/office/officeart/2005/8/layout/equation1"/>
    <dgm:cxn modelId="{C0993E6C-B56A-49AE-BAC6-ED5E7B2DDD49}" type="presParOf" srcId="{36EED3C3-2795-4FC0-AC04-1BC2FF34D0F2}" destId="{26DAC095-0C94-4A11-AF93-4F65748C90B5}" srcOrd="4" destOrd="0" presId="urn:microsoft.com/office/officeart/2005/8/layout/equation1"/>
    <dgm:cxn modelId="{B5411245-324F-4210-A20C-3C29D7103F03}" type="presParOf" srcId="{36EED3C3-2795-4FC0-AC04-1BC2FF34D0F2}" destId="{2DCBFEB9-63E8-4241-8D89-EACB3BCF76C6}" srcOrd="5" destOrd="0" presId="urn:microsoft.com/office/officeart/2005/8/layout/equation1"/>
    <dgm:cxn modelId="{F7D632E7-B271-41E6-BEEA-965536D44E7F}" type="presParOf" srcId="{36EED3C3-2795-4FC0-AC04-1BC2FF34D0F2}" destId="{7A6F769D-4B58-4622-A35E-397CD9AEE534}" srcOrd="6" destOrd="0" presId="urn:microsoft.com/office/officeart/2005/8/layout/equation1"/>
    <dgm:cxn modelId="{91246754-7FD6-4CD3-8D5C-71B316EF3188}" type="presParOf" srcId="{36EED3C3-2795-4FC0-AC04-1BC2FF34D0F2}" destId="{2E122025-9CFA-457D-9921-56B4019B32D9}" srcOrd="7" destOrd="0" presId="urn:microsoft.com/office/officeart/2005/8/layout/equation1"/>
    <dgm:cxn modelId="{BC71D651-336B-47AD-8AF8-8CCDBA6FD05B}" type="presParOf" srcId="{36EED3C3-2795-4FC0-AC04-1BC2FF34D0F2}" destId="{A7406C62-8BB0-48D0-A5FA-C6F15ECC574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485877-7D60-43F1-AD4F-1121F3B6AB88}" type="doc">
      <dgm:prSet loTypeId="urn:microsoft.com/office/officeart/2005/8/layout/cycle7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B13616D-C8EE-4D26-9873-48265BE601E0}">
      <dgm:prSet phldrT="[Testo]"/>
      <dgm:spPr/>
      <dgm:t>
        <a:bodyPr/>
        <a:lstStyle/>
        <a:p>
          <a:r>
            <a:rPr lang="it-IT" dirty="0">
              <a:solidFill>
                <a:schemeClr val="tx1"/>
              </a:solidFill>
              <a:latin typeface="Arial Rounded MT Bold" pitchFamily="34" charset="0"/>
            </a:rPr>
            <a:t>gli stili d’insegnamento  come </a:t>
          </a:r>
          <a:endParaRPr lang="it-IT" dirty="0">
            <a:solidFill>
              <a:schemeClr val="tx1"/>
            </a:solidFill>
          </a:endParaRPr>
        </a:p>
      </dgm:t>
    </dgm:pt>
    <dgm:pt modelId="{1029523F-B544-449F-8284-B4EE6C504722}" type="parTrans" cxnId="{E07C9B82-2185-4A49-9DF8-F86B9AC4BBC1}">
      <dgm:prSet/>
      <dgm:spPr/>
      <dgm:t>
        <a:bodyPr/>
        <a:lstStyle/>
        <a:p>
          <a:endParaRPr lang="it-IT"/>
        </a:p>
      </dgm:t>
    </dgm:pt>
    <dgm:pt modelId="{3C149A91-D22F-4403-B3A1-DA1CB5DA97D5}" type="sibTrans" cxnId="{E07C9B82-2185-4A49-9DF8-F86B9AC4BBC1}">
      <dgm:prSet/>
      <dgm:spPr/>
      <dgm:t>
        <a:bodyPr/>
        <a:lstStyle/>
        <a:p>
          <a:endParaRPr lang="it-IT"/>
        </a:p>
      </dgm:t>
    </dgm:pt>
    <dgm:pt modelId="{96EA404D-0A11-49D5-82E3-3DB68E63DD85}">
      <dgm:prSet phldrT="[Testo]" custT="1"/>
      <dgm:spPr/>
      <dgm:t>
        <a:bodyPr/>
        <a:lstStyle/>
        <a:p>
          <a:r>
            <a:rPr lang="it-IT" sz="2400" dirty="0">
              <a:solidFill>
                <a:schemeClr val="tx1"/>
              </a:solidFill>
              <a:latin typeface="Arial Rounded MT Bold" pitchFamily="34" charset="0"/>
            </a:rPr>
            <a:t>“non direttivi”</a:t>
          </a:r>
          <a:endParaRPr lang="it-IT" sz="2400" dirty="0">
            <a:solidFill>
              <a:schemeClr val="tx1"/>
            </a:solidFill>
          </a:endParaRPr>
        </a:p>
      </dgm:t>
    </dgm:pt>
    <dgm:pt modelId="{0ADEC13E-2F0B-4315-BEDD-EA7238E6E14A}" type="parTrans" cxnId="{A7E698F8-1F17-4E29-9AF6-AD1835FB6229}">
      <dgm:prSet/>
      <dgm:spPr/>
      <dgm:t>
        <a:bodyPr/>
        <a:lstStyle/>
        <a:p>
          <a:endParaRPr lang="it-IT"/>
        </a:p>
      </dgm:t>
    </dgm:pt>
    <dgm:pt modelId="{F7184ACB-1F7D-47CC-A4A8-4F4BFDB86568}" type="sibTrans" cxnId="{A7E698F8-1F17-4E29-9AF6-AD1835FB6229}">
      <dgm:prSet/>
      <dgm:spPr/>
      <dgm:t>
        <a:bodyPr/>
        <a:lstStyle/>
        <a:p>
          <a:endParaRPr lang="it-IT"/>
        </a:p>
      </dgm:t>
    </dgm:pt>
    <dgm:pt modelId="{89EF8309-EF13-4B43-A5FD-20643FC7E7B1}">
      <dgm:prSet phldrT="[Testo]" custT="1"/>
      <dgm:spPr/>
      <dgm:t>
        <a:bodyPr/>
        <a:lstStyle/>
        <a:p>
          <a:r>
            <a:rPr lang="it-IT" sz="2400" dirty="0">
              <a:solidFill>
                <a:schemeClr val="tx1"/>
              </a:solidFill>
              <a:latin typeface="Arial Rounded MT Bold" pitchFamily="34" charset="0"/>
            </a:rPr>
            <a:t>“direttivi” </a:t>
          </a:r>
          <a:endParaRPr lang="it-IT" sz="2400" dirty="0">
            <a:solidFill>
              <a:schemeClr val="tx1"/>
            </a:solidFill>
          </a:endParaRPr>
        </a:p>
      </dgm:t>
    </dgm:pt>
    <dgm:pt modelId="{CF2EA323-B911-4C0A-9F83-F0FB5BC9758F}" type="parTrans" cxnId="{67743AD8-28D6-41C1-8039-F71A3EE232E1}">
      <dgm:prSet/>
      <dgm:spPr/>
      <dgm:t>
        <a:bodyPr/>
        <a:lstStyle/>
        <a:p>
          <a:endParaRPr lang="it-IT"/>
        </a:p>
      </dgm:t>
    </dgm:pt>
    <dgm:pt modelId="{C1978BB2-40DF-4F1E-8F61-8E77EABF387D}" type="sibTrans" cxnId="{67743AD8-28D6-41C1-8039-F71A3EE232E1}">
      <dgm:prSet/>
      <dgm:spPr/>
      <dgm:t>
        <a:bodyPr/>
        <a:lstStyle/>
        <a:p>
          <a:endParaRPr lang="it-IT"/>
        </a:p>
      </dgm:t>
    </dgm:pt>
    <dgm:pt modelId="{8A9D58B9-4C41-482A-A196-ED132B229503}" type="pres">
      <dgm:prSet presAssocID="{47485877-7D60-43F1-AD4F-1121F3B6AB88}" presName="Name0" presStyleCnt="0">
        <dgm:presLayoutVars>
          <dgm:dir/>
          <dgm:resizeHandles val="exact"/>
        </dgm:presLayoutVars>
      </dgm:prSet>
      <dgm:spPr/>
    </dgm:pt>
    <dgm:pt modelId="{07011565-FACD-400B-A70D-28CCACD50AF8}" type="pres">
      <dgm:prSet presAssocID="{2B13616D-C8EE-4D26-9873-48265BE601E0}" presName="node" presStyleLbl="node1" presStyleIdx="0" presStyleCnt="3" custScaleX="319702" custRadScaleRad="85399" custRadScaleInc="0">
        <dgm:presLayoutVars>
          <dgm:bulletEnabled val="1"/>
        </dgm:presLayoutVars>
      </dgm:prSet>
      <dgm:spPr/>
    </dgm:pt>
    <dgm:pt modelId="{B1AF84FD-4967-498E-9AAE-1DBF7567EC24}" type="pres">
      <dgm:prSet presAssocID="{3C149A91-D22F-4403-B3A1-DA1CB5DA97D5}" presName="sibTrans" presStyleLbl="sibTrans2D1" presStyleIdx="0" presStyleCnt="3"/>
      <dgm:spPr/>
    </dgm:pt>
    <dgm:pt modelId="{A8C28E51-6AEE-431D-A30A-7D84FD658ADD}" type="pres">
      <dgm:prSet presAssocID="{3C149A91-D22F-4403-B3A1-DA1CB5DA97D5}" presName="connectorText" presStyleLbl="sibTrans2D1" presStyleIdx="0" presStyleCnt="3"/>
      <dgm:spPr/>
    </dgm:pt>
    <dgm:pt modelId="{C13B46C7-806E-4F60-992D-129672321BE6}" type="pres">
      <dgm:prSet presAssocID="{96EA404D-0A11-49D5-82E3-3DB68E63DD85}" presName="node" presStyleLbl="node1" presStyleIdx="1" presStyleCnt="3" custScaleX="167740" custRadScaleRad="112580" custRadScaleInc="-20719">
        <dgm:presLayoutVars>
          <dgm:bulletEnabled val="1"/>
        </dgm:presLayoutVars>
      </dgm:prSet>
      <dgm:spPr/>
    </dgm:pt>
    <dgm:pt modelId="{89DB6B05-31C6-4C3B-9A20-EE8CDCA19771}" type="pres">
      <dgm:prSet presAssocID="{F7184ACB-1F7D-47CC-A4A8-4F4BFDB86568}" presName="sibTrans" presStyleLbl="sibTrans2D1" presStyleIdx="1" presStyleCnt="3"/>
      <dgm:spPr/>
    </dgm:pt>
    <dgm:pt modelId="{5CC4F88F-86A2-430F-8338-7128DC00E848}" type="pres">
      <dgm:prSet presAssocID="{F7184ACB-1F7D-47CC-A4A8-4F4BFDB86568}" presName="connectorText" presStyleLbl="sibTrans2D1" presStyleIdx="1" presStyleCnt="3"/>
      <dgm:spPr/>
    </dgm:pt>
    <dgm:pt modelId="{D059C268-B4BC-49A5-B771-228955E47F57}" type="pres">
      <dgm:prSet presAssocID="{89EF8309-EF13-4B43-A5FD-20643FC7E7B1}" presName="node" presStyleLbl="node1" presStyleIdx="2" presStyleCnt="3" custScaleX="142032" custRadScaleRad="135466" custRadScaleInc="25102">
        <dgm:presLayoutVars>
          <dgm:bulletEnabled val="1"/>
        </dgm:presLayoutVars>
      </dgm:prSet>
      <dgm:spPr/>
    </dgm:pt>
    <dgm:pt modelId="{0D49085F-E602-430A-8DF8-01F36C6DBF3D}" type="pres">
      <dgm:prSet presAssocID="{C1978BB2-40DF-4F1E-8F61-8E77EABF387D}" presName="sibTrans" presStyleLbl="sibTrans2D1" presStyleIdx="2" presStyleCnt="3"/>
      <dgm:spPr/>
    </dgm:pt>
    <dgm:pt modelId="{8B58F164-C8E4-447E-B533-35D1B2E6DA1F}" type="pres">
      <dgm:prSet presAssocID="{C1978BB2-40DF-4F1E-8F61-8E77EABF387D}" presName="connectorText" presStyleLbl="sibTrans2D1" presStyleIdx="2" presStyleCnt="3"/>
      <dgm:spPr/>
    </dgm:pt>
  </dgm:ptLst>
  <dgm:cxnLst>
    <dgm:cxn modelId="{988E1C0B-47B0-4A40-AA34-8E91B3F01F4B}" type="presOf" srcId="{C1978BB2-40DF-4F1E-8F61-8E77EABF387D}" destId="{8B58F164-C8E4-447E-B533-35D1B2E6DA1F}" srcOrd="1" destOrd="0" presId="urn:microsoft.com/office/officeart/2005/8/layout/cycle7"/>
    <dgm:cxn modelId="{B240B63A-94D2-4659-AF10-09E526E0F9B1}" type="presOf" srcId="{89EF8309-EF13-4B43-A5FD-20643FC7E7B1}" destId="{D059C268-B4BC-49A5-B771-228955E47F57}" srcOrd="0" destOrd="0" presId="urn:microsoft.com/office/officeart/2005/8/layout/cycle7"/>
    <dgm:cxn modelId="{968D8240-0290-4391-97BC-D8C9766A84E0}" type="presOf" srcId="{F7184ACB-1F7D-47CC-A4A8-4F4BFDB86568}" destId="{5CC4F88F-86A2-430F-8338-7128DC00E848}" srcOrd="1" destOrd="0" presId="urn:microsoft.com/office/officeart/2005/8/layout/cycle7"/>
    <dgm:cxn modelId="{206DC242-30BB-40D5-9522-B58EEAFBD7FA}" type="presOf" srcId="{2B13616D-C8EE-4D26-9873-48265BE601E0}" destId="{07011565-FACD-400B-A70D-28CCACD50AF8}" srcOrd="0" destOrd="0" presId="urn:microsoft.com/office/officeart/2005/8/layout/cycle7"/>
    <dgm:cxn modelId="{C3796964-2E53-44EA-81D9-87EBBC910FE3}" type="presOf" srcId="{C1978BB2-40DF-4F1E-8F61-8E77EABF387D}" destId="{0D49085F-E602-430A-8DF8-01F36C6DBF3D}" srcOrd="0" destOrd="0" presId="urn:microsoft.com/office/officeart/2005/8/layout/cycle7"/>
    <dgm:cxn modelId="{3795134C-5DA7-4F81-B4E1-9D2D2B774DA4}" type="presOf" srcId="{F7184ACB-1F7D-47CC-A4A8-4F4BFDB86568}" destId="{89DB6B05-31C6-4C3B-9A20-EE8CDCA19771}" srcOrd="0" destOrd="0" presId="urn:microsoft.com/office/officeart/2005/8/layout/cycle7"/>
    <dgm:cxn modelId="{EE679478-0060-4D71-B1F2-736DC95F07A1}" type="presOf" srcId="{96EA404D-0A11-49D5-82E3-3DB68E63DD85}" destId="{C13B46C7-806E-4F60-992D-129672321BE6}" srcOrd="0" destOrd="0" presId="urn:microsoft.com/office/officeart/2005/8/layout/cycle7"/>
    <dgm:cxn modelId="{5585927F-04BB-46DD-95AF-5DACA46F5CA5}" type="presOf" srcId="{3C149A91-D22F-4403-B3A1-DA1CB5DA97D5}" destId="{B1AF84FD-4967-498E-9AAE-1DBF7567EC24}" srcOrd="0" destOrd="0" presId="urn:microsoft.com/office/officeart/2005/8/layout/cycle7"/>
    <dgm:cxn modelId="{E07C9B82-2185-4A49-9DF8-F86B9AC4BBC1}" srcId="{47485877-7D60-43F1-AD4F-1121F3B6AB88}" destId="{2B13616D-C8EE-4D26-9873-48265BE601E0}" srcOrd="0" destOrd="0" parTransId="{1029523F-B544-449F-8284-B4EE6C504722}" sibTransId="{3C149A91-D22F-4403-B3A1-DA1CB5DA97D5}"/>
    <dgm:cxn modelId="{BC053D98-EFF1-46CA-8547-66503C45A190}" type="presOf" srcId="{3C149A91-D22F-4403-B3A1-DA1CB5DA97D5}" destId="{A8C28E51-6AEE-431D-A30A-7D84FD658ADD}" srcOrd="1" destOrd="0" presId="urn:microsoft.com/office/officeart/2005/8/layout/cycle7"/>
    <dgm:cxn modelId="{BE8A34AB-A99E-49D5-95CA-8730770F747A}" type="presOf" srcId="{47485877-7D60-43F1-AD4F-1121F3B6AB88}" destId="{8A9D58B9-4C41-482A-A196-ED132B229503}" srcOrd="0" destOrd="0" presId="urn:microsoft.com/office/officeart/2005/8/layout/cycle7"/>
    <dgm:cxn modelId="{67743AD8-28D6-41C1-8039-F71A3EE232E1}" srcId="{47485877-7D60-43F1-AD4F-1121F3B6AB88}" destId="{89EF8309-EF13-4B43-A5FD-20643FC7E7B1}" srcOrd="2" destOrd="0" parTransId="{CF2EA323-B911-4C0A-9F83-F0FB5BC9758F}" sibTransId="{C1978BB2-40DF-4F1E-8F61-8E77EABF387D}"/>
    <dgm:cxn modelId="{A7E698F8-1F17-4E29-9AF6-AD1835FB6229}" srcId="{47485877-7D60-43F1-AD4F-1121F3B6AB88}" destId="{96EA404D-0A11-49D5-82E3-3DB68E63DD85}" srcOrd="1" destOrd="0" parTransId="{0ADEC13E-2F0B-4315-BEDD-EA7238E6E14A}" sibTransId="{F7184ACB-1F7D-47CC-A4A8-4F4BFDB86568}"/>
    <dgm:cxn modelId="{AFA2C0ED-3058-4047-93F4-C971897B1E6C}" type="presParOf" srcId="{8A9D58B9-4C41-482A-A196-ED132B229503}" destId="{07011565-FACD-400B-A70D-28CCACD50AF8}" srcOrd="0" destOrd="0" presId="urn:microsoft.com/office/officeart/2005/8/layout/cycle7"/>
    <dgm:cxn modelId="{92D396C4-26D0-40F8-A882-1E9C19DA38D4}" type="presParOf" srcId="{8A9D58B9-4C41-482A-A196-ED132B229503}" destId="{B1AF84FD-4967-498E-9AAE-1DBF7567EC24}" srcOrd="1" destOrd="0" presId="urn:microsoft.com/office/officeart/2005/8/layout/cycle7"/>
    <dgm:cxn modelId="{6B190D27-041B-4EEB-9B79-4815DDD90904}" type="presParOf" srcId="{B1AF84FD-4967-498E-9AAE-1DBF7567EC24}" destId="{A8C28E51-6AEE-431D-A30A-7D84FD658ADD}" srcOrd="0" destOrd="0" presId="urn:microsoft.com/office/officeart/2005/8/layout/cycle7"/>
    <dgm:cxn modelId="{FC6EAED1-ACC5-42BA-9205-C89AC1255D3A}" type="presParOf" srcId="{8A9D58B9-4C41-482A-A196-ED132B229503}" destId="{C13B46C7-806E-4F60-992D-129672321BE6}" srcOrd="2" destOrd="0" presId="urn:microsoft.com/office/officeart/2005/8/layout/cycle7"/>
    <dgm:cxn modelId="{9494F48A-F760-49BF-90B5-D8B8F720736A}" type="presParOf" srcId="{8A9D58B9-4C41-482A-A196-ED132B229503}" destId="{89DB6B05-31C6-4C3B-9A20-EE8CDCA19771}" srcOrd="3" destOrd="0" presId="urn:microsoft.com/office/officeart/2005/8/layout/cycle7"/>
    <dgm:cxn modelId="{0BE6D735-BDA0-4CB5-9EEE-D9013B5E5A3E}" type="presParOf" srcId="{89DB6B05-31C6-4C3B-9A20-EE8CDCA19771}" destId="{5CC4F88F-86A2-430F-8338-7128DC00E848}" srcOrd="0" destOrd="0" presId="urn:microsoft.com/office/officeart/2005/8/layout/cycle7"/>
    <dgm:cxn modelId="{6B7D4615-A5BA-4FA8-8406-00BDA6EDD8EC}" type="presParOf" srcId="{8A9D58B9-4C41-482A-A196-ED132B229503}" destId="{D059C268-B4BC-49A5-B771-228955E47F57}" srcOrd="4" destOrd="0" presId="urn:microsoft.com/office/officeart/2005/8/layout/cycle7"/>
    <dgm:cxn modelId="{D11F7626-8943-48EA-AD07-2217226056BB}" type="presParOf" srcId="{8A9D58B9-4C41-482A-A196-ED132B229503}" destId="{0D49085F-E602-430A-8DF8-01F36C6DBF3D}" srcOrd="5" destOrd="0" presId="urn:microsoft.com/office/officeart/2005/8/layout/cycle7"/>
    <dgm:cxn modelId="{CB1089B9-D2AF-47CE-94C4-31FA5EC9BF4B}" type="presParOf" srcId="{0D49085F-E602-430A-8DF8-01F36C6DBF3D}" destId="{8B58F164-C8E4-447E-B533-35D1B2E6DA1F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0969A5-1856-4B98-98D0-1E77FA87EEE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D1C85E7-C8CA-44CB-8296-A66180EF7A5C}">
      <dgm:prSet phldrT="[Testo]"/>
      <dgm:spPr/>
      <dgm:t>
        <a:bodyPr/>
        <a:lstStyle/>
        <a:p>
          <a:r>
            <a:rPr lang="it-IT" dirty="0"/>
            <a:t>LE CAPACITÀ MOTORIE </a:t>
          </a:r>
        </a:p>
      </dgm:t>
    </dgm:pt>
    <dgm:pt modelId="{5574D157-DB60-4D93-8BB8-265EFC3EE9AA}" type="parTrans" cxnId="{3030150F-6BD5-4BB9-8A4E-14C963E322D0}">
      <dgm:prSet/>
      <dgm:spPr/>
      <dgm:t>
        <a:bodyPr/>
        <a:lstStyle/>
        <a:p>
          <a:endParaRPr lang="it-IT"/>
        </a:p>
      </dgm:t>
    </dgm:pt>
    <dgm:pt modelId="{24D9B1BA-35DC-4D29-B4AA-48EE6D0DAAF5}" type="sibTrans" cxnId="{3030150F-6BD5-4BB9-8A4E-14C963E322D0}">
      <dgm:prSet/>
      <dgm:spPr/>
      <dgm:t>
        <a:bodyPr/>
        <a:lstStyle/>
        <a:p>
          <a:endParaRPr lang="it-IT"/>
        </a:p>
      </dgm:t>
    </dgm:pt>
    <dgm:pt modelId="{A4E4E4CA-C58C-433C-8094-9BFB37957B80}">
      <dgm:prSet phldrT="[Testo]"/>
      <dgm:spPr/>
      <dgm:t>
        <a:bodyPr/>
        <a:lstStyle/>
        <a:p>
          <a:r>
            <a:rPr lang="it-IT" dirty="0"/>
            <a:t>CAPACITÀ COORDINATIVE</a:t>
          </a:r>
        </a:p>
      </dgm:t>
    </dgm:pt>
    <dgm:pt modelId="{9E4810C1-0619-4B4A-8C1A-1988833D305E}" type="parTrans" cxnId="{E3C5E16F-763D-48B9-9692-00DA74A86092}">
      <dgm:prSet/>
      <dgm:spPr/>
      <dgm:t>
        <a:bodyPr/>
        <a:lstStyle/>
        <a:p>
          <a:endParaRPr lang="it-IT"/>
        </a:p>
      </dgm:t>
    </dgm:pt>
    <dgm:pt modelId="{F4E11410-0EA7-4354-ABF2-279551A51444}" type="sibTrans" cxnId="{E3C5E16F-763D-48B9-9692-00DA74A86092}">
      <dgm:prSet/>
      <dgm:spPr/>
      <dgm:t>
        <a:bodyPr/>
        <a:lstStyle/>
        <a:p>
          <a:endParaRPr lang="it-IT"/>
        </a:p>
      </dgm:t>
    </dgm:pt>
    <dgm:pt modelId="{878DAD41-6B4B-4F8F-BDDB-202F60F0547E}">
      <dgm:prSet phldrT="[Testo]"/>
      <dgm:spPr/>
      <dgm:t>
        <a:bodyPr/>
        <a:lstStyle/>
        <a:p>
          <a:r>
            <a:rPr lang="it-IT" dirty="0"/>
            <a:t>MOBILITÀ ARTICOLARE</a:t>
          </a:r>
        </a:p>
      </dgm:t>
    </dgm:pt>
    <dgm:pt modelId="{DA47F853-3720-4A42-B2BD-21AC4C321E7B}" type="parTrans" cxnId="{E3229E03-4323-4F0F-8E28-68F96D5F649A}">
      <dgm:prSet/>
      <dgm:spPr/>
      <dgm:t>
        <a:bodyPr/>
        <a:lstStyle/>
        <a:p>
          <a:endParaRPr lang="it-IT"/>
        </a:p>
      </dgm:t>
    </dgm:pt>
    <dgm:pt modelId="{15B2B90F-0BE5-4523-9934-9938B1B030D4}" type="sibTrans" cxnId="{E3229E03-4323-4F0F-8E28-68F96D5F649A}">
      <dgm:prSet/>
      <dgm:spPr/>
      <dgm:t>
        <a:bodyPr/>
        <a:lstStyle/>
        <a:p>
          <a:endParaRPr lang="it-IT"/>
        </a:p>
      </dgm:t>
    </dgm:pt>
    <dgm:pt modelId="{1D6A52F7-9605-4FA4-B863-6B7614D6AE78}">
      <dgm:prSet/>
      <dgm:spPr/>
      <dgm:t>
        <a:bodyPr/>
        <a:lstStyle/>
        <a:p>
          <a:r>
            <a:rPr lang="it-IT" dirty="0"/>
            <a:t>CAPACITÀ CONDIZIONALI</a:t>
          </a:r>
        </a:p>
      </dgm:t>
    </dgm:pt>
    <dgm:pt modelId="{DB2066F6-478D-4682-BBF0-623046A538B5}" type="parTrans" cxnId="{EFE993B0-AA45-4282-B994-E82BA5EA95F4}">
      <dgm:prSet/>
      <dgm:spPr/>
      <dgm:t>
        <a:bodyPr/>
        <a:lstStyle/>
        <a:p>
          <a:endParaRPr lang="it-IT"/>
        </a:p>
      </dgm:t>
    </dgm:pt>
    <dgm:pt modelId="{3D9B0859-3E74-4D05-A4F6-BC47574F52F8}" type="sibTrans" cxnId="{EFE993B0-AA45-4282-B994-E82BA5EA95F4}">
      <dgm:prSet/>
      <dgm:spPr/>
      <dgm:t>
        <a:bodyPr/>
        <a:lstStyle/>
        <a:p>
          <a:endParaRPr lang="it-IT"/>
        </a:p>
      </dgm:t>
    </dgm:pt>
    <dgm:pt modelId="{60EC846D-7A2C-4B7E-99AD-50D2F78A96E3}" type="pres">
      <dgm:prSet presAssocID="{4D0969A5-1856-4B98-98D0-1E77FA87EEE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AF220D-B7ED-4B6D-BC22-452410544B30}" type="pres">
      <dgm:prSet presAssocID="{CD1C85E7-C8CA-44CB-8296-A66180EF7A5C}" presName="hierRoot1" presStyleCnt="0">
        <dgm:presLayoutVars>
          <dgm:hierBranch val="init"/>
        </dgm:presLayoutVars>
      </dgm:prSet>
      <dgm:spPr/>
    </dgm:pt>
    <dgm:pt modelId="{44F0AF25-273F-49BA-A3EA-CBACF288BE8E}" type="pres">
      <dgm:prSet presAssocID="{CD1C85E7-C8CA-44CB-8296-A66180EF7A5C}" presName="rootComposite1" presStyleCnt="0"/>
      <dgm:spPr/>
    </dgm:pt>
    <dgm:pt modelId="{4A72BF08-0C63-4B93-8155-370BE5D0FDD5}" type="pres">
      <dgm:prSet presAssocID="{CD1C85E7-C8CA-44CB-8296-A66180EF7A5C}" presName="rootText1" presStyleLbl="node0" presStyleIdx="0" presStyleCnt="1">
        <dgm:presLayoutVars>
          <dgm:chPref val="3"/>
        </dgm:presLayoutVars>
      </dgm:prSet>
      <dgm:spPr/>
    </dgm:pt>
    <dgm:pt modelId="{66D53DB5-D13D-409D-8D86-2E58BE46449E}" type="pres">
      <dgm:prSet presAssocID="{CD1C85E7-C8CA-44CB-8296-A66180EF7A5C}" presName="rootConnector1" presStyleLbl="node1" presStyleIdx="0" presStyleCnt="0"/>
      <dgm:spPr/>
    </dgm:pt>
    <dgm:pt modelId="{D23167FC-0C0D-478D-9F2E-7D69A5338012}" type="pres">
      <dgm:prSet presAssocID="{CD1C85E7-C8CA-44CB-8296-A66180EF7A5C}" presName="hierChild2" presStyleCnt="0"/>
      <dgm:spPr/>
    </dgm:pt>
    <dgm:pt modelId="{E05FA55C-CFCD-4D6F-B433-949E6C14D877}" type="pres">
      <dgm:prSet presAssocID="{9E4810C1-0619-4B4A-8C1A-1988833D305E}" presName="Name37" presStyleLbl="parChTrans1D2" presStyleIdx="0" presStyleCnt="3"/>
      <dgm:spPr/>
    </dgm:pt>
    <dgm:pt modelId="{F7720AE5-4936-472D-BAA5-8AF7C4B9E702}" type="pres">
      <dgm:prSet presAssocID="{A4E4E4CA-C58C-433C-8094-9BFB37957B80}" presName="hierRoot2" presStyleCnt="0">
        <dgm:presLayoutVars>
          <dgm:hierBranch val="init"/>
        </dgm:presLayoutVars>
      </dgm:prSet>
      <dgm:spPr/>
    </dgm:pt>
    <dgm:pt modelId="{AE2CC8CB-C1CD-460C-BD05-C90002F8A577}" type="pres">
      <dgm:prSet presAssocID="{A4E4E4CA-C58C-433C-8094-9BFB37957B80}" presName="rootComposite" presStyleCnt="0"/>
      <dgm:spPr/>
    </dgm:pt>
    <dgm:pt modelId="{303D6465-5A5A-48C0-A230-02B006A8AA8D}" type="pres">
      <dgm:prSet presAssocID="{A4E4E4CA-C58C-433C-8094-9BFB37957B80}" presName="rootText" presStyleLbl="node2" presStyleIdx="0" presStyleCnt="3">
        <dgm:presLayoutVars>
          <dgm:chPref val="3"/>
        </dgm:presLayoutVars>
      </dgm:prSet>
      <dgm:spPr/>
    </dgm:pt>
    <dgm:pt modelId="{1A94B2AD-169E-47B2-9BE0-BD19DAF1CE67}" type="pres">
      <dgm:prSet presAssocID="{A4E4E4CA-C58C-433C-8094-9BFB37957B80}" presName="rootConnector" presStyleLbl="node2" presStyleIdx="0" presStyleCnt="3"/>
      <dgm:spPr/>
    </dgm:pt>
    <dgm:pt modelId="{4022701E-8F07-4B62-B139-DA76598D0417}" type="pres">
      <dgm:prSet presAssocID="{A4E4E4CA-C58C-433C-8094-9BFB37957B80}" presName="hierChild4" presStyleCnt="0"/>
      <dgm:spPr/>
    </dgm:pt>
    <dgm:pt modelId="{F9D9D2C5-FD3C-4565-A139-742358B7E18D}" type="pres">
      <dgm:prSet presAssocID="{A4E4E4CA-C58C-433C-8094-9BFB37957B80}" presName="hierChild5" presStyleCnt="0"/>
      <dgm:spPr/>
    </dgm:pt>
    <dgm:pt modelId="{8FAB73AA-7236-4B20-95D0-56ACF65DD336}" type="pres">
      <dgm:prSet presAssocID="{DA47F853-3720-4A42-B2BD-21AC4C321E7B}" presName="Name37" presStyleLbl="parChTrans1D2" presStyleIdx="1" presStyleCnt="3"/>
      <dgm:spPr/>
    </dgm:pt>
    <dgm:pt modelId="{F36F7A7A-8D3F-4F02-B272-4B531ABED40E}" type="pres">
      <dgm:prSet presAssocID="{878DAD41-6B4B-4F8F-BDDB-202F60F0547E}" presName="hierRoot2" presStyleCnt="0">
        <dgm:presLayoutVars>
          <dgm:hierBranch val="init"/>
        </dgm:presLayoutVars>
      </dgm:prSet>
      <dgm:spPr/>
    </dgm:pt>
    <dgm:pt modelId="{C6BA286B-721E-4142-8153-A678EB7BEA06}" type="pres">
      <dgm:prSet presAssocID="{878DAD41-6B4B-4F8F-BDDB-202F60F0547E}" presName="rootComposite" presStyleCnt="0"/>
      <dgm:spPr/>
    </dgm:pt>
    <dgm:pt modelId="{AC2DABD5-1B53-4A8C-BFFA-53160C695E9A}" type="pres">
      <dgm:prSet presAssocID="{878DAD41-6B4B-4F8F-BDDB-202F60F0547E}" presName="rootText" presStyleLbl="node2" presStyleIdx="1" presStyleCnt="3">
        <dgm:presLayoutVars>
          <dgm:chPref val="3"/>
        </dgm:presLayoutVars>
      </dgm:prSet>
      <dgm:spPr/>
    </dgm:pt>
    <dgm:pt modelId="{0A94825E-8A41-4A52-A73F-107AEB2C333F}" type="pres">
      <dgm:prSet presAssocID="{878DAD41-6B4B-4F8F-BDDB-202F60F0547E}" presName="rootConnector" presStyleLbl="node2" presStyleIdx="1" presStyleCnt="3"/>
      <dgm:spPr/>
    </dgm:pt>
    <dgm:pt modelId="{B7824792-1E57-4AB3-8EEA-5EA1AC34B0B1}" type="pres">
      <dgm:prSet presAssocID="{878DAD41-6B4B-4F8F-BDDB-202F60F0547E}" presName="hierChild4" presStyleCnt="0"/>
      <dgm:spPr/>
    </dgm:pt>
    <dgm:pt modelId="{9EE1926A-F676-44F7-B1B7-0512A2F071C3}" type="pres">
      <dgm:prSet presAssocID="{878DAD41-6B4B-4F8F-BDDB-202F60F0547E}" presName="hierChild5" presStyleCnt="0"/>
      <dgm:spPr/>
    </dgm:pt>
    <dgm:pt modelId="{0D12C033-2BC1-4382-8648-E06B2F581914}" type="pres">
      <dgm:prSet presAssocID="{DB2066F6-478D-4682-BBF0-623046A538B5}" presName="Name37" presStyleLbl="parChTrans1D2" presStyleIdx="2" presStyleCnt="3"/>
      <dgm:spPr/>
    </dgm:pt>
    <dgm:pt modelId="{0908F569-F57F-4E33-A6C4-B864C24E02E2}" type="pres">
      <dgm:prSet presAssocID="{1D6A52F7-9605-4FA4-B863-6B7614D6AE78}" presName="hierRoot2" presStyleCnt="0">
        <dgm:presLayoutVars>
          <dgm:hierBranch val="init"/>
        </dgm:presLayoutVars>
      </dgm:prSet>
      <dgm:spPr/>
    </dgm:pt>
    <dgm:pt modelId="{15AD18D5-BC73-40AF-B4E4-030D3DEAADDE}" type="pres">
      <dgm:prSet presAssocID="{1D6A52F7-9605-4FA4-B863-6B7614D6AE78}" presName="rootComposite" presStyleCnt="0"/>
      <dgm:spPr/>
    </dgm:pt>
    <dgm:pt modelId="{F068786F-6217-4B15-9443-F28F51B48E97}" type="pres">
      <dgm:prSet presAssocID="{1D6A52F7-9605-4FA4-B863-6B7614D6AE78}" presName="rootText" presStyleLbl="node2" presStyleIdx="2" presStyleCnt="3">
        <dgm:presLayoutVars>
          <dgm:chPref val="3"/>
        </dgm:presLayoutVars>
      </dgm:prSet>
      <dgm:spPr/>
    </dgm:pt>
    <dgm:pt modelId="{99A5041C-36A5-4103-B1F0-69AE56B96D0D}" type="pres">
      <dgm:prSet presAssocID="{1D6A52F7-9605-4FA4-B863-6B7614D6AE78}" presName="rootConnector" presStyleLbl="node2" presStyleIdx="2" presStyleCnt="3"/>
      <dgm:spPr/>
    </dgm:pt>
    <dgm:pt modelId="{7C909575-F27D-4788-B6E2-3E20279CCFBC}" type="pres">
      <dgm:prSet presAssocID="{1D6A52F7-9605-4FA4-B863-6B7614D6AE78}" presName="hierChild4" presStyleCnt="0"/>
      <dgm:spPr/>
    </dgm:pt>
    <dgm:pt modelId="{BE3B62BB-EAC5-4CC6-A2F2-F187C4D97648}" type="pres">
      <dgm:prSet presAssocID="{1D6A52F7-9605-4FA4-B863-6B7614D6AE78}" presName="hierChild5" presStyleCnt="0"/>
      <dgm:spPr/>
    </dgm:pt>
    <dgm:pt modelId="{880D9A54-E046-4462-9264-6E459EAAE5A1}" type="pres">
      <dgm:prSet presAssocID="{CD1C85E7-C8CA-44CB-8296-A66180EF7A5C}" presName="hierChild3" presStyleCnt="0"/>
      <dgm:spPr/>
    </dgm:pt>
  </dgm:ptLst>
  <dgm:cxnLst>
    <dgm:cxn modelId="{ED758901-6122-4747-99CB-B2CFD110B785}" type="presOf" srcId="{4D0969A5-1856-4B98-98D0-1E77FA87EEEF}" destId="{60EC846D-7A2C-4B7E-99AD-50D2F78A96E3}" srcOrd="0" destOrd="0" presId="urn:microsoft.com/office/officeart/2005/8/layout/orgChart1"/>
    <dgm:cxn modelId="{E3229E03-4323-4F0F-8E28-68F96D5F649A}" srcId="{CD1C85E7-C8CA-44CB-8296-A66180EF7A5C}" destId="{878DAD41-6B4B-4F8F-BDDB-202F60F0547E}" srcOrd="1" destOrd="0" parTransId="{DA47F853-3720-4A42-B2BD-21AC4C321E7B}" sibTransId="{15B2B90F-0BE5-4523-9934-9938B1B030D4}"/>
    <dgm:cxn modelId="{E0ADBB0A-AEDC-4B5A-BA46-933B28201069}" type="presOf" srcId="{1D6A52F7-9605-4FA4-B863-6B7614D6AE78}" destId="{F068786F-6217-4B15-9443-F28F51B48E97}" srcOrd="0" destOrd="0" presId="urn:microsoft.com/office/officeart/2005/8/layout/orgChart1"/>
    <dgm:cxn modelId="{3030150F-6BD5-4BB9-8A4E-14C963E322D0}" srcId="{4D0969A5-1856-4B98-98D0-1E77FA87EEEF}" destId="{CD1C85E7-C8CA-44CB-8296-A66180EF7A5C}" srcOrd="0" destOrd="0" parTransId="{5574D157-DB60-4D93-8BB8-265EFC3EE9AA}" sibTransId="{24D9B1BA-35DC-4D29-B4AA-48EE6D0DAAF5}"/>
    <dgm:cxn modelId="{DB71A029-0D17-4B63-8B96-F1B3C2A3757E}" type="presOf" srcId="{A4E4E4CA-C58C-433C-8094-9BFB37957B80}" destId="{1A94B2AD-169E-47B2-9BE0-BD19DAF1CE67}" srcOrd="1" destOrd="0" presId="urn:microsoft.com/office/officeart/2005/8/layout/orgChart1"/>
    <dgm:cxn modelId="{7A5B195B-C4A9-4B0B-A01A-A593ECE652DC}" type="presOf" srcId="{CD1C85E7-C8CA-44CB-8296-A66180EF7A5C}" destId="{4A72BF08-0C63-4B93-8155-370BE5D0FDD5}" srcOrd="0" destOrd="0" presId="urn:microsoft.com/office/officeart/2005/8/layout/orgChart1"/>
    <dgm:cxn modelId="{D852FD5E-A2CF-455C-8293-3870EA728651}" type="presOf" srcId="{9E4810C1-0619-4B4A-8C1A-1988833D305E}" destId="{E05FA55C-CFCD-4D6F-B433-949E6C14D877}" srcOrd="0" destOrd="0" presId="urn:microsoft.com/office/officeart/2005/8/layout/orgChart1"/>
    <dgm:cxn modelId="{AB2BED68-9140-4F4D-8CA1-FD3AC0FC3034}" type="presOf" srcId="{1D6A52F7-9605-4FA4-B863-6B7614D6AE78}" destId="{99A5041C-36A5-4103-B1F0-69AE56B96D0D}" srcOrd="1" destOrd="0" presId="urn:microsoft.com/office/officeart/2005/8/layout/orgChart1"/>
    <dgm:cxn modelId="{E3C5E16F-763D-48B9-9692-00DA74A86092}" srcId="{CD1C85E7-C8CA-44CB-8296-A66180EF7A5C}" destId="{A4E4E4CA-C58C-433C-8094-9BFB37957B80}" srcOrd="0" destOrd="0" parTransId="{9E4810C1-0619-4B4A-8C1A-1988833D305E}" sibTransId="{F4E11410-0EA7-4354-ABF2-279551A51444}"/>
    <dgm:cxn modelId="{8A260B50-818A-413E-A611-A98F45E6E4BC}" type="presOf" srcId="{878DAD41-6B4B-4F8F-BDDB-202F60F0547E}" destId="{0A94825E-8A41-4A52-A73F-107AEB2C333F}" srcOrd="1" destOrd="0" presId="urn:microsoft.com/office/officeart/2005/8/layout/orgChart1"/>
    <dgm:cxn modelId="{3629B370-FC2B-44E7-BDDC-DA0A80C1AEAF}" type="presOf" srcId="{CD1C85E7-C8CA-44CB-8296-A66180EF7A5C}" destId="{66D53DB5-D13D-409D-8D86-2E58BE46449E}" srcOrd="1" destOrd="0" presId="urn:microsoft.com/office/officeart/2005/8/layout/orgChart1"/>
    <dgm:cxn modelId="{3973A355-3782-4B35-8745-43CBF4E9B992}" type="presOf" srcId="{DA47F853-3720-4A42-B2BD-21AC4C321E7B}" destId="{8FAB73AA-7236-4B20-95D0-56ACF65DD336}" srcOrd="0" destOrd="0" presId="urn:microsoft.com/office/officeart/2005/8/layout/orgChart1"/>
    <dgm:cxn modelId="{D7169B77-4D59-469C-9598-B311945C603B}" type="presOf" srcId="{A4E4E4CA-C58C-433C-8094-9BFB37957B80}" destId="{303D6465-5A5A-48C0-A230-02B006A8AA8D}" srcOrd="0" destOrd="0" presId="urn:microsoft.com/office/officeart/2005/8/layout/orgChart1"/>
    <dgm:cxn modelId="{883D7E95-A663-4027-ADED-3626E2786A6C}" type="presOf" srcId="{DB2066F6-478D-4682-BBF0-623046A538B5}" destId="{0D12C033-2BC1-4382-8648-E06B2F581914}" srcOrd="0" destOrd="0" presId="urn:microsoft.com/office/officeart/2005/8/layout/orgChart1"/>
    <dgm:cxn modelId="{EFE993B0-AA45-4282-B994-E82BA5EA95F4}" srcId="{CD1C85E7-C8CA-44CB-8296-A66180EF7A5C}" destId="{1D6A52F7-9605-4FA4-B863-6B7614D6AE78}" srcOrd="2" destOrd="0" parTransId="{DB2066F6-478D-4682-BBF0-623046A538B5}" sibTransId="{3D9B0859-3E74-4D05-A4F6-BC47574F52F8}"/>
    <dgm:cxn modelId="{C3CC1BF5-F559-4807-8A7E-B71F2FD213A8}" type="presOf" srcId="{878DAD41-6B4B-4F8F-BDDB-202F60F0547E}" destId="{AC2DABD5-1B53-4A8C-BFFA-53160C695E9A}" srcOrd="0" destOrd="0" presId="urn:microsoft.com/office/officeart/2005/8/layout/orgChart1"/>
    <dgm:cxn modelId="{CE6A3DD0-6610-4B39-8A54-72F6A18C4A4D}" type="presParOf" srcId="{60EC846D-7A2C-4B7E-99AD-50D2F78A96E3}" destId="{1CAF220D-B7ED-4B6D-BC22-452410544B30}" srcOrd="0" destOrd="0" presId="urn:microsoft.com/office/officeart/2005/8/layout/orgChart1"/>
    <dgm:cxn modelId="{E93CBA92-E0AD-4567-8389-85A2DCA7E7A3}" type="presParOf" srcId="{1CAF220D-B7ED-4B6D-BC22-452410544B30}" destId="{44F0AF25-273F-49BA-A3EA-CBACF288BE8E}" srcOrd="0" destOrd="0" presId="urn:microsoft.com/office/officeart/2005/8/layout/orgChart1"/>
    <dgm:cxn modelId="{31FC937F-6FEC-47AA-B6BA-325EF60261F1}" type="presParOf" srcId="{44F0AF25-273F-49BA-A3EA-CBACF288BE8E}" destId="{4A72BF08-0C63-4B93-8155-370BE5D0FDD5}" srcOrd="0" destOrd="0" presId="urn:microsoft.com/office/officeart/2005/8/layout/orgChart1"/>
    <dgm:cxn modelId="{C1EC8250-FC05-404F-90E0-9D3C36CACAA3}" type="presParOf" srcId="{44F0AF25-273F-49BA-A3EA-CBACF288BE8E}" destId="{66D53DB5-D13D-409D-8D86-2E58BE46449E}" srcOrd="1" destOrd="0" presId="urn:microsoft.com/office/officeart/2005/8/layout/orgChart1"/>
    <dgm:cxn modelId="{4D0A30EF-4ADA-444D-8487-842420397844}" type="presParOf" srcId="{1CAF220D-B7ED-4B6D-BC22-452410544B30}" destId="{D23167FC-0C0D-478D-9F2E-7D69A5338012}" srcOrd="1" destOrd="0" presId="urn:microsoft.com/office/officeart/2005/8/layout/orgChart1"/>
    <dgm:cxn modelId="{54AC6128-494A-4F6D-B69D-EADD1F4F957B}" type="presParOf" srcId="{D23167FC-0C0D-478D-9F2E-7D69A5338012}" destId="{E05FA55C-CFCD-4D6F-B433-949E6C14D877}" srcOrd="0" destOrd="0" presId="urn:microsoft.com/office/officeart/2005/8/layout/orgChart1"/>
    <dgm:cxn modelId="{6A6705C5-6994-4FAF-AC87-CC6ABB359CC1}" type="presParOf" srcId="{D23167FC-0C0D-478D-9F2E-7D69A5338012}" destId="{F7720AE5-4936-472D-BAA5-8AF7C4B9E702}" srcOrd="1" destOrd="0" presId="urn:microsoft.com/office/officeart/2005/8/layout/orgChart1"/>
    <dgm:cxn modelId="{3F56199E-6A18-4192-A7CE-70783941E04F}" type="presParOf" srcId="{F7720AE5-4936-472D-BAA5-8AF7C4B9E702}" destId="{AE2CC8CB-C1CD-460C-BD05-C90002F8A577}" srcOrd="0" destOrd="0" presId="urn:microsoft.com/office/officeart/2005/8/layout/orgChart1"/>
    <dgm:cxn modelId="{FEAC5E1C-F9C4-4298-B7FD-9977E6BCF833}" type="presParOf" srcId="{AE2CC8CB-C1CD-460C-BD05-C90002F8A577}" destId="{303D6465-5A5A-48C0-A230-02B006A8AA8D}" srcOrd="0" destOrd="0" presId="urn:microsoft.com/office/officeart/2005/8/layout/orgChart1"/>
    <dgm:cxn modelId="{5F127069-ABB4-4608-B4B3-93F22825D77B}" type="presParOf" srcId="{AE2CC8CB-C1CD-460C-BD05-C90002F8A577}" destId="{1A94B2AD-169E-47B2-9BE0-BD19DAF1CE67}" srcOrd="1" destOrd="0" presId="urn:microsoft.com/office/officeart/2005/8/layout/orgChart1"/>
    <dgm:cxn modelId="{58B87141-73D2-4C75-9773-4BEC9B38439A}" type="presParOf" srcId="{F7720AE5-4936-472D-BAA5-8AF7C4B9E702}" destId="{4022701E-8F07-4B62-B139-DA76598D0417}" srcOrd="1" destOrd="0" presId="urn:microsoft.com/office/officeart/2005/8/layout/orgChart1"/>
    <dgm:cxn modelId="{F283FBFB-2DE6-4F5D-ADC7-C1F94A3304F0}" type="presParOf" srcId="{F7720AE5-4936-472D-BAA5-8AF7C4B9E702}" destId="{F9D9D2C5-FD3C-4565-A139-742358B7E18D}" srcOrd="2" destOrd="0" presId="urn:microsoft.com/office/officeart/2005/8/layout/orgChart1"/>
    <dgm:cxn modelId="{77D50F91-6ECE-4556-AE2E-5F1E56A764AC}" type="presParOf" srcId="{D23167FC-0C0D-478D-9F2E-7D69A5338012}" destId="{8FAB73AA-7236-4B20-95D0-56ACF65DD336}" srcOrd="2" destOrd="0" presId="urn:microsoft.com/office/officeart/2005/8/layout/orgChart1"/>
    <dgm:cxn modelId="{7792A7D7-6BF5-44D3-8DA3-3D1748458261}" type="presParOf" srcId="{D23167FC-0C0D-478D-9F2E-7D69A5338012}" destId="{F36F7A7A-8D3F-4F02-B272-4B531ABED40E}" srcOrd="3" destOrd="0" presId="urn:microsoft.com/office/officeart/2005/8/layout/orgChart1"/>
    <dgm:cxn modelId="{08A58E0E-ACAB-4068-9471-EC3A6ADF7864}" type="presParOf" srcId="{F36F7A7A-8D3F-4F02-B272-4B531ABED40E}" destId="{C6BA286B-721E-4142-8153-A678EB7BEA06}" srcOrd="0" destOrd="0" presId="urn:microsoft.com/office/officeart/2005/8/layout/orgChart1"/>
    <dgm:cxn modelId="{80E783A2-ECA6-4087-80DE-45DE3760F2AD}" type="presParOf" srcId="{C6BA286B-721E-4142-8153-A678EB7BEA06}" destId="{AC2DABD5-1B53-4A8C-BFFA-53160C695E9A}" srcOrd="0" destOrd="0" presId="urn:microsoft.com/office/officeart/2005/8/layout/orgChart1"/>
    <dgm:cxn modelId="{FB93C1F5-3D2A-43E6-81FB-042EF2F069C2}" type="presParOf" srcId="{C6BA286B-721E-4142-8153-A678EB7BEA06}" destId="{0A94825E-8A41-4A52-A73F-107AEB2C333F}" srcOrd="1" destOrd="0" presId="urn:microsoft.com/office/officeart/2005/8/layout/orgChart1"/>
    <dgm:cxn modelId="{B1E57931-AD85-498A-9973-D1C8740E1899}" type="presParOf" srcId="{F36F7A7A-8D3F-4F02-B272-4B531ABED40E}" destId="{B7824792-1E57-4AB3-8EEA-5EA1AC34B0B1}" srcOrd="1" destOrd="0" presId="urn:microsoft.com/office/officeart/2005/8/layout/orgChart1"/>
    <dgm:cxn modelId="{D0E1F74E-2040-4806-9044-B4A26A072E50}" type="presParOf" srcId="{F36F7A7A-8D3F-4F02-B272-4B531ABED40E}" destId="{9EE1926A-F676-44F7-B1B7-0512A2F071C3}" srcOrd="2" destOrd="0" presId="urn:microsoft.com/office/officeart/2005/8/layout/orgChart1"/>
    <dgm:cxn modelId="{4761D1E1-3074-4681-A675-DAB734E6B78E}" type="presParOf" srcId="{D23167FC-0C0D-478D-9F2E-7D69A5338012}" destId="{0D12C033-2BC1-4382-8648-E06B2F581914}" srcOrd="4" destOrd="0" presId="urn:microsoft.com/office/officeart/2005/8/layout/orgChart1"/>
    <dgm:cxn modelId="{03D6623E-2F77-4530-A745-B9AB2AF663ED}" type="presParOf" srcId="{D23167FC-0C0D-478D-9F2E-7D69A5338012}" destId="{0908F569-F57F-4E33-A6C4-B864C24E02E2}" srcOrd="5" destOrd="0" presId="urn:microsoft.com/office/officeart/2005/8/layout/orgChart1"/>
    <dgm:cxn modelId="{7B760848-8EB0-4934-97FE-B52DB5926AD0}" type="presParOf" srcId="{0908F569-F57F-4E33-A6C4-B864C24E02E2}" destId="{15AD18D5-BC73-40AF-B4E4-030D3DEAADDE}" srcOrd="0" destOrd="0" presId="urn:microsoft.com/office/officeart/2005/8/layout/orgChart1"/>
    <dgm:cxn modelId="{02CAF741-2927-43C3-B227-5C98375893FB}" type="presParOf" srcId="{15AD18D5-BC73-40AF-B4E4-030D3DEAADDE}" destId="{F068786F-6217-4B15-9443-F28F51B48E97}" srcOrd="0" destOrd="0" presId="urn:microsoft.com/office/officeart/2005/8/layout/orgChart1"/>
    <dgm:cxn modelId="{941C735A-3C17-46F1-9657-BC2BB8D282FD}" type="presParOf" srcId="{15AD18D5-BC73-40AF-B4E4-030D3DEAADDE}" destId="{99A5041C-36A5-4103-B1F0-69AE56B96D0D}" srcOrd="1" destOrd="0" presId="urn:microsoft.com/office/officeart/2005/8/layout/orgChart1"/>
    <dgm:cxn modelId="{473821CE-070F-4A05-9909-8CA17671BF97}" type="presParOf" srcId="{0908F569-F57F-4E33-A6C4-B864C24E02E2}" destId="{7C909575-F27D-4788-B6E2-3E20279CCFBC}" srcOrd="1" destOrd="0" presId="urn:microsoft.com/office/officeart/2005/8/layout/orgChart1"/>
    <dgm:cxn modelId="{6CBF330C-F131-4CCC-8602-08AE1269D92E}" type="presParOf" srcId="{0908F569-F57F-4E33-A6C4-B864C24E02E2}" destId="{BE3B62BB-EAC5-4CC6-A2F2-F187C4D97648}" srcOrd="2" destOrd="0" presId="urn:microsoft.com/office/officeart/2005/8/layout/orgChart1"/>
    <dgm:cxn modelId="{19FE4B93-007B-46AE-8831-60032FEFB2AE}" type="presParOf" srcId="{1CAF220D-B7ED-4B6D-BC22-452410544B30}" destId="{880D9A54-E046-4462-9264-6E459EAAE5A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C59811-8D9B-47F6-8942-DB76D5A7DD2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1B0EF45-1203-4435-AC69-40A3BA1A5ABC}">
      <dgm:prSet phldrT="[Testo]"/>
      <dgm:spPr/>
      <dgm:t>
        <a:bodyPr/>
        <a:lstStyle/>
        <a:p>
          <a:r>
            <a:rPr lang="it-IT" dirty="0"/>
            <a:t>LE CAPACITÀ COORDINATIVE</a:t>
          </a:r>
        </a:p>
      </dgm:t>
    </dgm:pt>
    <dgm:pt modelId="{F405E2C4-CB75-4256-8EA1-52F7F6DDD275}" type="parTrans" cxnId="{65F29606-6604-4E1E-B69F-7552F7C38A5E}">
      <dgm:prSet/>
      <dgm:spPr/>
      <dgm:t>
        <a:bodyPr/>
        <a:lstStyle/>
        <a:p>
          <a:endParaRPr lang="it-IT"/>
        </a:p>
      </dgm:t>
    </dgm:pt>
    <dgm:pt modelId="{D0227C75-0AA9-42EB-AAAB-AA866BC99DD9}" type="sibTrans" cxnId="{65F29606-6604-4E1E-B69F-7552F7C38A5E}">
      <dgm:prSet/>
      <dgm:spPr/>
      <dgm:t>
        <a:bodyPr/>
        <a:lstStyle/>
        <a:p>
          <a:endParaRPr lang="it-IT"/>
        </a:p>
      </dgm:t>
    </dgm:pt>
    <dgm:pt modelId="{0024E151-2213-4C35-BD8F-1B9BDF76BAA6}">
      <dgm:prSet phldrT="[Testo]" custT="1"/>
      <dgm:spPr/>
      <dgm:t>
        <a:bodyPr/>
        <a:lstStyle/>
        <a:p>
          <a:r>
            <a:rPr lang="it-IT" sz="2400" dirty="0"/>
            <a:t>CAPACITÀ COORDINATIVE GENERALI</a:t>
          </a:r>
        </a:p>
      </dgm:t>
    </dgm:pt>
    <dgm:pt modelId="{03694DDC-6C29-4F63-AF58-6EF0CF3EDF6E}" type="parTrans" cxnId="{E0880144-BE15-485F-ACF2-2C7EADF22AA0}">
      <dgm:prSet/>
      <dgm:spPr/>
      <dgm:t>
        <a:bodyPr/>
        <a:lstStyle/>
        <a:p>
          <a:endParaRPr lang="it-IT"/>
        </a:p>
      </dgm:t>
    </dgm:pt>
    <dgm:pt modelId="{68AA94B8-6DD4-4BC3-8CE3-C239A383A1E1}" type="sibTrans" cxnId="{E0880144-BE15-485F-ACF2-2C7EADF22AA0}">
      <dgm:prSet/>
      <dgm:spPr/>
      <dgm:t>
        <a:bodyPr/>
        <a:lstStyle/>
        <a:p>
          <a:endParaRPr lang="it-IT"/>
        </a:p>
      </dgm:t>
    </dgm:pt>
    <dgm:pt modelId="{B0B8B1E7-61C8-4A97-9333-F316C7BD5E3E}">
      <dgm:prSet phldrT="[Testo]" custT="1"/>
      <dgm:spPr/>
      <dgm:t>
        <a:bodyPr/>
        <a:lstStyle/>
        <a:p>
          <a:r>
            <a:rPr lang="it-IT" sz="2400" dirty="0"/>
            <a:t>CAPACITÀ COORDINATIVE SPECIALI</a:t>
          </a:r>
        </a:p>
      </dgm:t>
    </dgm:pt>
    <dgm:pt modelId="{9D3BE6BD-C427-46C1-A89D-2D9C3005F7AA}" type="parTrans" cxnId="{0303C2F3-E395-43B0-80B2-D102D07EAD57}">
      <dgm:prSet/>
      <dgm:spPr/>
      <dgm:t>
        <a:bodyPr/>
        <a:lstStyle/>
        <a:p>
          <a:endParaRPr lang="it-IT"/>
        </a:p>
      </dgm:t>
    </dgm:pt>
    <dgm:pt modelId="{E68110DE-5CE7-46B5-B889-C3A9BF66BBC3}" type="sibTrans" cxnId="{0303C2F3-E395-43B0-80B2-D102D07EAD57}">
      <dgm:prSet/>
      <dgm:spPr/>
      <dgm:t>
        <a:bodyPr/>
        <a:lstStyle/>
        <a:p>
          <a:endParaRPr lang="it-IT"/>
        </a:p>
      </dgm:t>
    </dgm:pt>
    <dgm:pt modelId="{B812CBF5-AD09-4F1F-8C57-AD1FAAC17376}">
      <dgm:prSet custT="1"/>
      <dgm:spPr/>
      <dgm:t>
        <a:bodyPr/>
        <a:lstStyle/>
        <a:p>
          <a:r>
            <a:rPr lang="it-IT" sz="1400" dirty="0"/>
            <a:t>APPRENDIMENTO MOTORIO</a:t>
          </a:r>
        </a:p>
      </dgm:t>
    </dgm:pt>
    <dgm:pt modelId="{C16563E7-6A50-49F3-8994-1075396CC7BC}" type="parTrans" cxnId="{BE3DF167-E007-4A60-AFE9-1D8D14B35278}">
      <dgm:prSet/>
      <dgm:spPr/>
      <dgm:t>
        <a:bodyPr/>
        <a:lstStyle/>
        <a:p>
          <a:endParaRPr lang="it-IT"/>
        </a:p>
      </dgm:t>
    </dgm:pt>
    <dgm:pt modelId="{90F40951-0B6C-41E7-B2A6-56971058C01C}" type="sibTrans" cxnId="{BE3DF167-E007-4A60-AFE9-1D8D14B35278}">
      <dgm:prSet/>
      <dgm:spPr/>
      <dgm:t>
        <a:bodyPr/>
        <a:lstStyle/>
        <a:p>
          <a:endParaRPr lang="it-IT"/>
        </a:p>
      </dgm:t>
    </dgm:pt>
    <dgm:pt modelId="{3921EC80-DACE-4209-BF18-1B6C90ABBA62}">
      <dgm:prSet custT="1"/>
      <dgm:spPr/>
      <dgm:t>
        <a:bodyPr/>
        <a:lstStyle/>
        <a:p>
          <a:r>
            <a:rPr lang="it-IT" sz="1400" dirty="0"/>
            <a:t>CONTROLLO MOTORIO</a:t>
          </a:r>
        </a:p>
      </dgm:t>
    </dgm:pt>
    <dgm:pt modelId="{82F51C95-77C4-4E4B-BA57-FB0B3371D097}" type="parTrans" cxnId="{8B7F1047-7282-4FC0-AD56-1827C9E87069}">
      <dgm:prSet/>
      <dgm:spPr/>
      <dgm:t>
        <a:bodyPr/>
        <a:lstStyle/>
        <a:p>
          <a:endParaRPr lang="it-IT"/>
        </a:p>
      </dgm:t>
    </dgm:pt>
    <dgm:pt modelId="{9ED75C4C-A7E9-4754-B2B9-9FDC5B715324}" type="sibTrans" cxnId="{8B7F1047-7282-4FC0-AD56-1827C9E87069}">
      <dgm:prSet/>
      <dgm:spPr/>
      <dgm:t>
        <a:bodyPr/>
        <a:lstStyle/>
        <a:p>
          <a:endParaRPr lang="it-IT"/>
        </a:p>
      </dgm:t>
    </dgm:pt>
    <dgm:pt modelId="{BBF8FE65-70B8-4007-BAE2-22D30B9FFE5F}">
      <dgm:prSet custT="1"/>
      <dgm:spPr/>
      <dgm:t>
        <a:bodyPr/>
        <a:lstStyle/>
        <a:p>
          <a:r>
            <a:rPr lang="it-IT" sz="1100" dirty="0"/>
            <a:t>ADATTAMENTO E TRASFORMAZIONE DEI MOVIMENTI</a:t>
          </a:r>
        </a:p>
      </dgm:t>
    </dgm:pt>
    <dgm:pt modelId="{DEF4E44C-F0B8-4251-965D-527C8DEB39A7}" type="parTrans" cxnId="{0A056E32-13D2-4D06-AB8E-11C1BC0BEE56}">
      <dgm:prSet/>
      <dgm:spPr/>
      <dgm:t>
        <a:bodyPr/>
        <a:lstStyle/>
        <a:p>
          <a:endParaRPr lang="it-IT"/>
        </a:p>
      </dgm:t>
    </dgm:pt>
    <dgm:pt modelId="{895E5843-98A2-4126-BAF8-48C82C49B6D1}" type="sibTrans" cxnId="{0A056E32-13D2-4D06-AB8E-11C1BC0BEE56}">
      <dgm:prSet/>
      <dgm:spPr/>
      <dgm:t>
        <a:bodyPr/>
        <a:lstStyle/>
        <a:p>
          <a:endParaRPr lang="it-IT"/>
        </a:p>
      </dgm:t>
    </dgm:pt>
    <dgm:pt modelId="{070E019B-B0FC-42B4-90FC-AC3CEC70019A}">
      <dgm:prSet/>
      <dgm:spPr/>
      <dgm:t>
        <a:bodyPr/>
        <a:lstStyle/>
        <a:p>
          <a:r>
            <a:rPr lang="it-IT" dirty="0"/>
            <a:t>EQUILIBRIO</a:t>
          </a:r>
        </a:p>
      </dgm:t>
    </dgm:pt>
    <dgm:pt modelId="{9E0BF383-7F1B-4BFD-9581-B4994240DD42}" type="parTrans" cxnId="{98E9F1C8-5641-44F1-BFF7-F078125E450A}">
      <dgm:prSet/>
      <dgm:spPr/>
      <dgm:t>
        <a:bodyPr/>
        <a:lstStyle/>
        <a:p>
          <a:endParaRPr lang="it-IT"/>
        </a:p>
      </dgm:t>
    </dgm:pt>
    <dgm:pt modelId="{ED787FAA-F35C-4B23-8453-416503D35B81}" type="sibTrans" cxnId="{98E9F1C8-5641-44F1-BFF7-F078125E450A}">
      <dgm:prSet/>
      <dgm:spPr/>
      <dgm:t>
        <a:bodyPr/>
        <a:lstStyle/>
        <a:p>
          <a:endParaRPr lang="it-IT"/>
        </a:p>
      </dgm:t>
    </dgm:pt>
    <dgm:pt modelId="{E78390A7-FAC9-48F4-AB5E-2B6FF980EA79}">
      <dgm:prSet/>
      <dgm:spPr/>
      <dgm:t>
        <a:bodyPr/>
        <a:lstStyle/>
        <a:p>
          <a:r>
            <a:rPr lang="it-IT" dirty="0" err="1"/>
            <a:t>COMBIMìNAZIONE</a:t>
          </a:r>
          <a:r>
            <a:rPr lang="it-IT" dirty="0"/>
            <a:t> MOTORIA </a:t>
          </a:r>
        </a:p>
      </dgm:t>
    </dgm:pt>
    <dgm:pt modelId="{D18586BF-6370-471D-8886-6E6D484A3B75}" type="parTrans" cxnId="{D04120C1-8269-4C71-8D71-46BED0C0BF2F}">
      <dgm:prSet/>
      <dgm:spPr/>
      <dgm:t>
        <a:bodyPr/>
        <a:lstStyle/>
        <a:p>
          <a:endParaRPr lang="it-IT"/>
        </a:p>
      </dgm:t>
    </dgm:pt>
    <dgm:pt modelId="{BD6CE62C-86AA-4F0F-A3AB-78F4BF8DC061}" type="sibTrans" cxnId="{D04120C1-8269-4C71-8D71-46BED0C0BF2F}">
      <dgm:prSet/>
      <dgm:spPr/>
      <dgm:t>
        <a:bodyPr/>
        <a:lstStyle/>
        <a:p>
          <a:endParaRPr lang="it-IT"/>
        </a:p>
      </dgm:t>
    </dgm:pt>
    <dgm:pt modelId="{BF9B10D0-4A55-41EA-B7B6-53661984E88E}">
      <dgm:prSet/>
      <dgm:spPr/>
      <dgm:t>
        <a:bodyPr/>
        <a:lstStyle/>
        <a:p>
          <a:r>
            <a:rPr lang="it-IT" dirty="0"/>
            <a:t>ORIENTAMENTO</a:t>
          </a:r>
        </a:p>
      </dgm:t>
    </dgm:pt>
    <dgm:pt modelId="{9FE8092F-4DBB-4FDE-BE18-E1DC6CCD8DB9}" type="parTrans" cxnId="{B4D01768-0F94-4E96-BD30-FA8F11331C2C}">
      <dgm:prSet/>
      <dgm:spPr/>
      <dgm:t>
        <a:bodyPr/>
        <a:lstStyle/>
        <a:p>
          <a:endParaRPr lang="it-IT"/>
        </a:p>
      </dgm:t>
    </dgm:pt>
    <dgm:pt modelId="{606CFCE3-3D27-494F-84DF-14142FB748D7}" type="sibTrans" cxnId="{B4D01768-0F94-4E96-BD30-FA8F11331C2C}">
      <dgm:prSet/>
      <dgm:spPr/>
      <dgm:t>
        <a:bodyPr/>
        <a:lstStyle/>
        <a:p>
          <a:endParaRPr lang="it-IT"/>
        </a:p>
      </dgm:t>
    </dgm:pt>
    <dgm:pt modelId="{99E5F8BB-6CE4-4E8B-AFAE-44E7D02F0FDC}">
      <dgm:prSet/>
      <dgm:spPr/>
      <dgm:t>
        <a:bodyPr/>
        <a:lstStyle/>
        <a:p>
          <a:r>
            <a:rPr lang="it-IT" dirty="0"/>
            <a:t>DIFFERENZIAZIONE SPAZIO-TEMPORALE</a:t>
          </a:r>
        </a:p>
      </dgm:t>
    </dgm:pt>
    <dgm:pt modelId="{9A047E35-68B3-44F7-9FE1-DB480BA0495B}" type="parTrans" cxnId="{0DAA32E5-76EA-492C-88A8-E92623595FA9}">
      <dgm:prSet/>
      <dgm:spPr/>
      <dgm:t>
        <a:bodyPr/>
        <a:lstStyle/>
        <a:p>
          <a:endParaRPr lang="it-IT"/>
        </a:p>
      </dgm:t>
    </dgm:pt>
    <dgm:pt modelId="{92CED707-CC72-4D2D-87C4-130B55C77757}" type="sibTrans" cxnId="{0DAA32E5-76EA-492C-88A8-E92623595FA9}">
      <dgm:prSet/>
      <dgm:spPr/>
      <dgm:t>
        <a:bodyPr/>
        <a:lstStyle/>
        <a:p>
          <a:endParaRPr lang="it-IT"/>
        </a:p>
      </dgm:t>
    </dgm:pt>
    <dgm:pt modelId="{A97B3046-0DC6-4054-9F77-897A73DEF5B7}">
      <dgm:prSet/>
      <dgm:spPr/>
      <dgm:t>
        <a:bodyPr/>
        <a:lstStyle/>
        <a:p>
          <a:r>
            <a:rPr lang="it-IT" dirty="0"/>
            <a:t>DIFFERENZIAZIONE DINAMICA</a:t>
          </a:r>
        </a:p>
      </dgm:t>
    </dgm:pt>
    <dgm:pt modelId="{4024FB6A-5756-4EB0-89F7-80565ABDACAF}" type="parTrans" cxnId="{6D03BE45-DD9D-47DA-ABD5-26BA028F675E}">
      <dgm:prSet/>
      <dgm:spPr/>
      <dgm:t>
        <a:bodyPr/>
        <a:lstStyle/>
        <a:p>
          <a:endParaRPr lang="it-IT"/>
        </a:p>
      </dgm:t>
    </dgm:pt>
    <dgm:pt modelId="{FB439EB4-2CCF-4B31-A2E4-E2A03E58C881}" type="sibTrans" cxnId="{6D03BE45-DD9D-47DA-ABD5-26BA028F675E}">
      <dgm:prSet/>
      <dgm:spPr/>
      <dgm:t>
        <a:bodyPr/>
        <a:lstStyle/>
        <a:p>
          <a:endParaRPr lang="it-IT"/>
        </a:p>
      </dgm:t>
    </dgm:pt>
    <dgm:pt modelId="{B4F888B8-81C8-4277-BD9F-C8529E08FCD1}">
      <dgm:prSet/>
      <dgm:spPr/>
      <dgm:t>
        <a:bodyPr/>
        <a:lstStyle/>
        <a:p>
          <a:r>
            <a:rPr lang="it-IT" dirty="0"/>
            <a:t>ANTICIPAZIONE MOTORIA</a:t>
          </a:r>
        </a:p>
      </dgm:t>
    </dgm:pt>
    <dgm:pt modelId="{E8057B3D-69C5-4728-9E45-7B69DF5FA2B4}" type="parTrans" cxnId="{0B3FBAF1-EED1-47A7-88DB-FBC9899BFD06}">
      <dgm:prSet/>
      <dgm:spPr/>
      <dgm:t>
        <a:bodyPr/>
        <a:lstStyle/>
        <a:p>
          <a:endParaRPr lang="it-IT"/>
        </a:p>
      </dgm:t>
    </dgm:pt>
    <dgm:pt modelId="{4EA2294A-10E4-4F88-830B-2774DA21E5C0}" type="sibTrans" cxnId="{0B3FBAF1-EED1-47A7-88DB-FBC9899BFD06}">
      <dgm:prSet/>
      <dgm:spPr/>
      <dgm:t>
        <a:bodyPr/>
        <a:lstStyle/>
        <a:p>
          <a:endParaRPr lang="it-IT"/>
        </a:p>
      </dgm:t>
    </dgm:pt>
    <dgm:pt modelId="{E02B8CFA-9D5E-4EFA-BA08-6F9E434A183E}">
      <dgm:prSet/>
      <dgm:spPr/>
      <dgm:t>
        <a:bodyPr/>
        <a:lstStyle/>
        <a:p>
          <a:r>
            <a:rPr lang="it-IT" dirty="0"/>
            <a:t>FANTASIA MOTORIA</a:t>
          </a:r>
        </a:p>
      </dgm:t>
    </dgm:pt>
    <dgm:pt modelId="{F238963B-D944-469D-8BEB-9AB7C3861206}" type="parTrans" cxnId="{8FD42E25-AB0B-4D11-8506-B2A792BC6654}">
      <dgm:prSet/>
      <dgm:spPr/>
      <dgm:t>
        <a:bodyPr/>
        <a:lstStyle/>
        <a:p>
          <a:endParaRPr lang="it-IT"/>
        </a:p>
      </dgm:t>
    </dgm:pt>
    <dgm:pt modelId="{6A9872B1-37C1-45C8-882D-2EFEA2A13E8A}" type="sibTrans" cxnId="{8FD42E25-AB0B-4D11-8506-B2A792BC6654}">
      <dgm:prSet/>
      <dgm:spPr/>
      <dgm:t>
        <a:bodyPr/>
        <a:lstStyle/>
        <a:p>
          <a:endParaRPr lang="it-IT"/>
        </a:p>
      </dgm:t>
    </dgm:pt>
    <dgm:pt modelId="{E1138004-AA7D-4312-8E86-90B93FDCB0A6}">
      <dgm:prSet/>
      <dgm:spPr/>
      <dgm:t>
        <a:bodyPr/>
        <a:lstStyle/>
        <a:p>
          <a:endParaRPr lang="it-IT"/>
        </a:p>
      </dgm:t>
    </dgm:pt>
    <dgm:pt modelId="{71FC0A9F-07C6-4C76-8F70-FB5956B0265D}" type="parTrans" cxnId="{727694FA-935E-4A37-981A-A934648F18B0}">
      <dgm:prSet/>
      <dgm:spPr/>
      <dgm:t>
        <a:bodyPr/>
        <a:lstStyle/>
        <a:p>
          <a:endParaRPr lang="it-IT"/>
        </a:p>
      </dgm:t>
    </dgm:pt>
    <dgm:pt modelId="{82B97FEF-9A04-45E3-BF03-3E8220014B22}" type="sibTrans" cxnId="{727694FA-935E-4A37-981A-A934648F18B0}">
      <dgm:prSet/>
      <dgm:spPr/>
      <dgm:t>
        <a:bodyPr/>
        <a:lstStyle/>
        <a:p>
          <a:endParaRPr lang="it-IT"/>
        </a:p>
      </dgm:t>
    </dgm:pt>
    <dgm:pt modelId="{64199AC7-A638-401E-B73D-2F8506368CA1}">
      <dgm:prSet/>
      <dgm:spPr/>
      <dgm:t>
        <a:bodyPr/>
        <a:lstStyle/>
        <a:p>
          <a:r>
            <a:rPr lang="it-IT" dirty="0"/>
            <a:t>RITMIZZAZIONE</a:t>
          </a:r>
        </a:p>
      </dgm:t>
    </dgm:pt>
    <dgm:pt modelId="{FEDB752D-20B8-4869-AC81-1C5716E87B04}" type="parTrans" cxnId="{84330DBB-0332-4953-9320-D566D7B051A3}">
      <dgm:prSet/>
      <dgm:spPr/>
      <dgm:t>
        <a:bodyPr/>
        <a:lstStyle/>
        <a:p>
          <a:endParaRPr lang="it-IT"/>
        </a:p>
      </dgm:t>
    </dgm:pt>
    <dgm:pt modelId="{D6320BD3-FB84-4F29-B6DE-2C49FE1D605F}" type="sibTrans" cxnId="{84330DBB-0332-4953-9320-D566D7B051A3}">
      <dgm:prSet/>
      <dgm:spPr/>
      <dgm:t>
        <a:bodyPr/>
        <a:lstStyle/>
        <a:p>
          <a:endParaRPr lang="it-IT"/>
        </a:p>
      </dgm:t>
    </dgm:pt>
    <dgm:pt modelId="{46CDC741-6DF9-4178-B074-52A1950A4EE4}" type="pres">
      <dgm:prSet presAssocID="{B8C59811-8D9B-47F6-8942-DB76D5A7DD2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D935A8-F08D-4147-8DB6-0F81AAB2F06E}" type="pres">
      <dgm:prSet presAssocID="{D1B0EF45-1203-4435-AC69-40A3BA1A5ABC}" presName="root1" presStyleCnt="0"/>
      <dgm:spPr/>
    </dgm:pt>
    <dgm:pt modelId="{5B7F4BE1-F115-4079-B915-3125BE0E846D}" type="pres">
      <dgm:prSet presAssocID="{D1B0EF45-1203-4435-AC69-40A3BA1A5ABC}" presName="LevelOneTextNode" presStyleLbl="node0" presStyleIdx="0" presStyleCnt="1" custScaleX="216014" custScaleY="143282" custLinFactX="-336506" custLinFactNeighborX="-400000" custLinFactNeighborY="8033">
        <dgm:presLayoutVars>
          <dgm:chPref val="3"/>
        </dgm:presLayoutVars>
      </dgm:prSet>
      <dgm:spPr/>
    </dgm:pt>
    <dgm:pt modelId="{68A8D259-DA6B-4EA1-B62B-322D31D71461}" type="pres">
      <dgm:prSet presAssocID="{D1B0EF45-1203-4435-AC69-40A3BA1A5ABC}" presName="level2hierChild" presStyleCnt="0"/>
      <dgm:spPr/>
    </dgm:pt>
    <dgm:pt modelId="{BDCE26D9-6804-4357-AEF7-E67617A9CABE}" type="pres">
      <dgm:prSet presAssocID="{03694DDC-6C29-4F63-AF58-6EF0CF3EDF6E}" presName="conn2-1" presStyleLbl="parChTrans1D2" presStyleIdx="0" presStyleCnt="2"/>
      <dgm:spPr/>
    </dgm:pt>
    <dgm:pt modelId="{71A770E7-B87D-47C0-BA0C-5ED4A3771C04}" type="pres">
      <dgm:prSet presAssocID="{03694DDC-6C29-4F63-AF58-6EF0CF3EDF6E}" presName="connTx" presStyleLbl="parChTrans1D2" presStyleIdx="0" presStyleCnt="2"/>
      <dgm:spPr/>
    </dgm:pt>
    <dgm:pt modelId="{FA26EACC-40FA-4D28-B8DC-5619A58197C7}" type="pres">
      <dgm:prSet presAssocID="{0024E151-2213-4C35-BD8F-1B9BDF76BAA6}" presName="root2" presStyleCnt="0"/>
      <dgm:spPr/>
    </dgm:pt>
    <dgm:pt modelId="{A4EA6FEE-9E0A-467D-B106-57014AEA71A6}" type="pres">
      <dgm:prSet presAssocID="{0024E151-2213-4C35-BD8F-1B9BDF76BAA6}" presName="LevelTwoTextNode" presStyleLbl="node2" presStyleIdx="0" presStyleCnt="2" custScaleX="241218" custScaleY="458734" custLinFactNeighborX="-45838" custLinFactNeighborY="4785">
        <dgm:presLayoutVars>
          <dgm:chPref val="3"/>
        </dgm:presLayoutVars>
      </dgm:prSet>
      <dgm:spPr/>
    </dgm:pt>
    <dgm:pt modelId="{44A07E0E-FDA6-4D6C-B534-35B1A96F9E36}" type="pres">
      <dgm:prSet presAssocID="{0024E151-2213-4C35-BD8F-1B9BDF76BAA6}" presName="level3hierChild" presStyleCnt="0"/>
      <dgm:spPr/>
    </dgm:pt>
    <dgm:pt modelId="{55B6454E-7D29-44D2-8C09-0D963AB9DBAC}" type="pres">
      <dgm:prSet presAssocID="{C16563E7-6A50-49F3-8994-1075396CC7BC}" presName="conn2-1" presStyleLbl="parChTrans1D3" presStyleIdx="0" presStyleCnt="10"/>
      <dgm:spPr/>
    </dgm:pt>
    <dgm:pt modelId="{0224F703-3EDA-4383-8FA9-3E367B00F061}" type="pres">
      <dgm:prSet presAssocID="{C16563E7-6A50-49F3-8994-1075396CC7BC}" presName="connTx" presStyleLbl="parChTrans1D3" presStyleIdx="0" presStyleCnt="10"/>
      <dgm:spPr/>
    </dgm:pt>
    <dgm:pt modelId="{8D6042D5-330A-42CB-A531-0A79CACF1964}" type="pres">
      <dgm:prSet presAssocID="{B812CBF5-AD09-4F1F-8C57-AD1FAAC17376}" presName="root2" presStyleCnt="0"/>
      <dgm:spPr/>
    </dgm:pt>
    <dgm:pt modelId="{C8A02AAF-DC2E-42CD-B961-1AD9A43D7934}" type="pres">
      <dgm:prSet presAssocID="{B812CBF5-AD09-4F1F-8C57-AD1FAAC17376}" presName="LevelTwoTextNode" presStyleLbl="node3" presStyleIdx="0" presStyleCnt="10" custScaleX="132839" custScaleY="171862" custLinFactNeighborX="91356" custLinFactNeighborY="-33626">
        <dgm:presLayoutVars>
          <dgm:chPref val="3"/>
        </dgm:presLayoutVars>
      </dgm:prSet>
      <dgm:spPr/>
    </dgm:pt>
    <dgm:pt modelId="{6DAB2389-6F88-4B3E-9C0D-31FF82381A39}" type="pres">
      <dgm:prSet presAssocID="{B812CBF5-AD09-4F1F-8C57-AD1FAAC17376}" presName="level3hierChild" presStyleCnt="0"/>
      <dgm:spPr/>
    </dgm:pt>
    <dgm:pt modelId="{E781D3EA-1D13-4076-8710-0D5BCD79D65D}" type="pres">
      <dgm:prSet presAssocID="{82F51C95-77C4-4E4B-BA57-FB0B3371D097}" presName="conn2-1" presStyleLbl="parChTrans1D3" presStyleIdx="1" presStyleCnt="10"/>
      <dgm:spPr/>
    </dgm:pt>
    <dgm:pt modelId="{EF41E0F4-B423-42D4-8968-EF2208EB76AC}" type="pres">
      <dgm:prSet presAssocID="{82F51C95-77C4-4E4B-BA57-FB0B3371D097}" presName="connTx" presStyleLbl="parChTrans1D3" presStyleIdx="1" presStyleCnt="10"/>
      <dgm:spPr/>
    </dgm:pt>
    <dgm:pt modelId="{9AB4C571-CE62-4FE2-9634-124676087AD2}" type="pres">
      <dgm:prSet presAssocID="{3921EC80-DACE-4209-BF18-1B6C90ABBA62}" presName="root2" presStyleCnt="0"/>
      <dgm:spPr/>
    </dgm:pt>
    <dgm:pt modelId="{3DC5A114-0385-4A51-8E01-7662A17C3AB3}" type="pres">
      <dgm:prSet presAssocID="{3921EC80-DACE-4209-BF18-1B6C90ABBA62}" presName="LevelTwoTextNode" presStyleLbl="node3" presStyleIdx="1" presStyleCnt="10" custScaleX="133743" custScaleY="182252" custLinFactNeighborX="90560" custLinFactNeighborY="2955">
        <dgm:presLayoutVars>
          <dgm:chPref val="3"/>
        </dgm:presLayoutVars>
      </dgm:prSet>
      <dgm:spPr/>
    </dgm:pt>
    <dgm:pt modelId="{36C9E985-A807-4BEF-9F6F-40BAFF569BE5}" type="pres">
      <dgm:prSet presAssocID="{3921EC80-DACE-4209-BF18-1B6C90ABBA62}" presName="level3hierChild" presStyleCnt="0"/>
      <dgm:spPr/>
    </dgm:pt>
    <dgm:pt modelId="{D57B9FF7-083F-4C40-8B1E-FB01D8A68C74}" type="pres">
      <dgm:prSet presAssocID="{DEF4E44C-F0B8-4251-965D-527C8DEB39A7}" presName="conn2-1" presStyleLbl="parChTrans1D3" presStyleIdx="2" presStyleCnt="10"/>
      <dgm:spPr/>
    </dgm:pt>
    <dgm:pt modelId="{D6F3690C-1EF2-469A-A6E8-8295B261D0FB}" type="pres">
      <dgm:prSet presAssocID="{DEF4E44C-F0B8-4251-965D-527C8DEB39A7}" presName="connTx" presStyleLbl="parChTrans1D3" presStyleIdx="2" presStyleCnt="10"/>
      <dgm:spPr/>
    </dgm:pt>
    <dgm:pt modelId="{C9D6AC93-6364-4893-B293-C44D525F3C82}" type="pres">
      <dgm:prSet presAssocID="{BBF8FE65-70B8-4007-BAE2-22D30B9FFE5F}" presName="root2" presStyleCnt="0"/>
      <dgm:spPr/>
    </dgm:pt>
    <dgm:pt modelId="{9A176725-C0F6-4DE5-BF33-3F9E51669FF8}" type="pres">
      <dgm:prSet presAssocID="{BBF8FE65-70B8-4007-BAE2-22D30B9FFE5F}" presName="LevelTwoTextNode" presStyleLbl="node3" presStyleIdx="2" presStyleCnt="10" custScaleX="134625" custScaleY="168621" custLinFactNeighborX="90384" custLinFactNeighborY="10641">
        <dgm:presLayoutVars>
          <dgm:chPref val="3"/>
        </dgm:presLayoutVars>
      </dgm:prSet>
      <dgm:spPr/>
    </dgm:pt>
    <dgm:pt modelId="{69107EE9-125C-4745-A9F1-53E9E9FAEAFC}" type="pres">
      <dgm:prSet presAssocID="{BBF8FE65-70B8-4007-BAE2-22D30B9FFE5F}" presName="level3hierChild" presStyleCnt="0"/>
      <dgm:spPr/>
    </dgm:pt>
    <dgm:pt modelId="{079AA1BF-BC37-4597-95A2-C3B80A893E02}" type="pres">
      <dgm:prSet presAssocID="{9D3BE6BD-C427-46C1-A89D-2D9C3005F7AA}" presName="conn2-1" presStyleLbl="parChTrans1D2" presStyleIdx="1" presStyleCnt="2"/>
      <dgm:spPr/>
    </dgm:pt>
    <dgm:pt modelId="{6F4F7571-6114-4FE1-985B-99821B6EC11B}" type="pres">
      <dgm:prSet presAssocID="{9D3BE6BD-C427-46C1-A89D-2D9C3005F7AA}" presName="connTx" presStyleLbl="parChTrans1D2" presStyleIdx="1" presStyleCnt="2"/>
      <dgm:spPr/>
    </dgm:pt>
    <dgm:pt modelId="{B5C6230B-11BE-4096-8173-1F74D0919C7C}" type="pres">
      <dgm:prSet presAssocID="{B0B8B1E7-61C8-4A97-9333-F316C7BD5E3E}" presName="root2" presStyleCnt="0"/>
      <dgm:spPr/>
    </dgm:pt>
    <dgm:pt modelId="{86224DF7-7F6F-4DCA-B99B-0AB708A900E3}" type="pres">
      <dgm:prSet presAssocID="{B0B8B1E7-61C8-4A97-9333-F316C7BD5E3E}" presName="LevelTwoTextNode" presStyleLbl="node2" presStyleIdx="1" presStyleCnt="2" custScaleX="207085" custScaleY="705865" custLinFactNeighborX="-49224" custLinFactNeighborY="75254">
        <dgm:presLayoutVars>
          <dgm:chPref val="3"/>
        </dgm:presLayoutVars>
      </dgm:prSet>
      <dgm:spPr/>
    </dgm:pt>
    <dgm:pt modelId="{5960BBDD-64E8-4C57-843D-F2BD42C4F178}" type="pres">
      <dgm:prSet presAssocID="{B0B8B1E7-61C8-4A97-9333-F316C7BD5E3E}" presName="level3hierChild" presStyleCnt="0"/>
      <dgm:spPr/>
    </dgm:pt>
    <dgm:pt modelId="{2B096FAF-40C6-4A3C-BE03-E17E267C4CB9}" type="pres">
      <dgm:prSet presAssocID="{9E0BF383-7F1B-4BFD-9581-B4994240DD42}" presName="conn2-1" presStyleLbl="parChTrans1D3" presStyleIdx="3" presStyleCnt="10"/>
      <dgm:spPr/>
    </dgm:pt>
    <dgm:pt modelId="{1B72F941-3BB9-40E5-B899-D14315A80377}" type="pres">
      <dgm:prSet presAssocID="{9E0BF383-7F1B-4BFD-9581-B4994240DD42}" presName="connTx" presStyleLbl="parChTrans1D3" presStyleIdx="3" presStyleCnt="10"/>
      <dgm:spPr/>
    </dgm:pt>
    <dgm:pt modelId="{58E7D8F7-902D-4F79-B1D6-5F2D19238396}" type="pres">
      <dgm:prSet presAssocID="{070E019B-B0FC-42B4-90FC-AC3CEC70019A}" presName="root2" presStyleCnt="0"/>
      <dgm:spPr/>
    </dgm:pt>
    <dgm:pt modelId="{1D7BE4B1-5B4D-49B5-9828-5A115AA33AB3}" type="pres">
      <dgm:prSet presAssocID="{070E019B-B0FC-42B4-90FC-AC3CEC70019A}" presName="LevelTwoTextNode" presStyleLbl="node3" presStyleIdx="3" presStyleCnt="10">
        <dgm:presLayoutVars>
          <dgm:chPref val="3"/>
        </dgm:presLayoutVars>
      </dgm:prSet>
      <dgm:spPr/>
    </dgm:pt>
    <dgm:pt modelId="{7EC87EB6-8C02-4D30-9C1F-C4436AA6168E}" type="pres">
      <dgm:prSet presAssocID="{070E019B-B0FC-42B4-90FC-AC3CEC70019A}" presName="level3hierChild" presStyleCnt="0"/>
      <dgm:spPr/>
    </dgm:pt>
    <dgm:pt modelId="{E54A36BB-2641-4101-B1F3-2C5FA7DC58DA}" type="pres">
      <dgm:prSet presAssocID="{D18586BF-6370-471D-8886-6E6D484A3B75}" presName="conn2-1" presStyleLbl="parChTrans1D3" presStyleIdx="4" presStyleCnt="10"/>
      <dgm:spPr/>
    </dgm:pt>
    <dgm:pt modelId="{D013E178-9DD8-4957-B2BB-6A8324CD9881}" type="pres">
      <dgm:prSet presAssocID="{D18586BF-6370-471D-8886-6E6D484A3B75}" presName="connTx" presStyleLbl="parChTrans1D3" presStyleIdx="4" presStyleCnt="10"/>
      <dgm:spPr/>
    </dgm:pt>
    <dgm:pt modelId="{0F18469D-16D6-4C6B-9946-4CC476D68371}" type="pres">
      <dgm:prSet presAssocID="{E78390A7-FAC9-48F4-AB5E-2B6FF980EA79}" presName="root2" presStyleCnt="0"/>
      <dgm:spPr/>
    </dgm:pt>
    <dgm:pt modelId="{21644679-70D8-4F85-B123-896901FA61AB}" type="pres">
      <dgm:prSet presAssocID="{E78390A7-FAC9-48F4-AB5E-2B6FF980EA79}" presName="LevelTwoTextNode" presStyleLbl="node3" presStyleIdx="4" presStyleCnt="10">
        <dgm:presLayoutVars>
          <dgm:chPref val="3"/>
        </dgm:presLayoutVars>
      </dgm:prSet>
      <dgm:spPr/>
    </dgm:pt>
    <dgm:pt modelId="{ACCB1B11-7949-4D0D-A9EB-2EE698907D30}" type="pres">
      <dgm:prSet presAssocID="{E78390A7-FAC9-48F4-AB5E-2B6FF980EA79}" presName="level3hierChild" presStyleCnt="0"/>
      <dgm:spPr/>
    </dgm:pt>
    <dgm:pt modelId="{BB4B19FC-A3C7-45A1-9A6F-7A90F8510DDC}" type="pres">
      <dgm:prSet presAssocID="{9FE8092F-4DBB-4FDE-BE18-E1DC6CCD8DB9}" presName="conn2-1" presStyleLbl="parChTrans1D3" presStyleIdx="5" presStyleCnt="10"/>
      <dgm:spPr/>
    </dgm:pt>
    <dgm:pt modelId="{E97276F3-CB58-4C14-820B-857EA36C44FD}" type="pres">
      <dgm:prSet presAssocID="{9FE8092F-4DBB-4FDE-BE18-E1DC6CCD8DB9}" presName="connTx" presStyleLbl="parChTrans1D3" presStyleIdx="5" presStyleCnt="10"/>
      <dgm:spPr/>
    </dgm:pt>
    <dgm:pt modelId="{991B5A12-474A-4B45-BC1E-6259E883E8F2}" type="pres">
      <dgm:prSet presAssocID="{BF9B10D0-4A55-41EA-B7B6-53661984E88E}" presName="root2" presStyleCnt="0"/>
      <dgm:spPr/>
    </dgm:pt>
    <dgm:pt modelId="{CB3148E1-1A00-4E0F-9E4E-6DC1F57077A5}" type="pres">
      <dgm:prSet presAssocID="{BF9B10D0-4A55-41EA-B7B6-53661984E88E}" presName="LevelTwoTextNode" presStyleLbl="node3" presStyleIdx="5" presStyleCnt="10">
        <dgm:presLayoutVars>
          <dgm:chPref val="3"/>
        </dgm:presLayoutVars>
      </dgm:prSet>
      <dgm:spPr/>
    </dgm:pt>
    <dgm:pt modelId="{B3BD13A9-9D00-4463-81FF-57AD36BAB1F2}" type="pres">
      <dgm:prSet presAssocID="{BF9B10D0-4A55-41EA-B7B6-53661984E88E}" presName="level3hierChild" presStyleCnt="0"/>
      <dgm:spPr/>
    </dgm:pt>
    <dgm:pt modelId="{456EE3C5-4EF9-4843-893F-0DEC5971984B}" type="pres">
      <dgm:prSet presAssocID="{9A047E35-68B3-44F7-9FE1-DB480BA0495B}" presName="conn2-1" presStyleLbl="parChTrans1D3" presStyleIdx="6" presStyleCnt="10"/>
      <dgm:spPr/>
    </dgm:pt>
    <dgm:pt modelId="{AEC39BF9-DA91-4970-855D-F7868C786960}" type="pres">
      <dgm:prSet presAssocID="{9A047E35-68B3-44F7-9FE1-DB480BA0495B}" presName="connTx" presStyleLbl="parChTrans1D3" presStyleIdx="6" presStyleCnt="10"/>
      <dgm:spPr/>
    </dgm:pt>
    <dgm:pt modelId="{F0445E65-7CDE-4B0F-BD7A-BEE35D7E08E1}" type="pres">
      <dgm:prSet presAssocID="{99E5F8BB-6CE4-4E8B-AFAE-44E7D02F0FDC}" presName="root2" presStyleCnt="0"/>
      <dgm:spPr/>
    </dgm:pt>
    <dgm:pt modelId="{1C6965D9-CB99-4B59-98BB-1DECAC41AAAE}" type="pres">
      <dgm:prSet presAssocID="{99E5F8BB-6CE4-4E8B-AFAE-44E7D02F0FDC}" presName="LevelTwoTextNode" presStyleLbl="node3" presStyleIdx="6" presStyleCnt="10">
        <dgm:presLayoutVars>
          <dgm:chPref val="3"/>
        </dgm:presLayoutVars>
      </dgm:prSet>
      <dgm:spPr/>
    </dgm:pt>
    <dgm:pt modelId="{07B186BF-716C-4D72-BB73-E7CC7658F523}" type="pres">
      <dgm:prSet presAssocID="{99E5F8BB-6CE4-4E8B-AFAE-44E7D02F0FDC}" presName="level3hierChild" presStyleCnt="0"/>
      <dgm:spPr/>
    </dgm:pt>
    <dgm:pt modelId="{6913A8BE-FD0C-481D-A743-7488A263DF62}" type="pres">
      <dgm:prSet presAssocID="{71FC0A9F-07C6-4C76-8F70-FB5956B0265D}" presName="conn2-1" presStyleLbl="parChTrans1D4" presStyleIdx="0" presStyleCnt="2"/>
      <dgm:spPr/>
    </dgm:pt>
    <dgm:pt modelId="{49D6A637-B0D2-4B06-9FAA-61047FF42E15}" type="pres">
      <dgm:prSet presAssocID="{71FC0A9F-07C6-4C76-8F70-FB5956B0265D}" presName="connTx" presStyleLbl="parChTrans1D4" presStyleIdx="0" presStyleCnt="2"/>
      <dgm:spPr/>
    </dgm:pt>
    <dgm:pt modelId="{21D7948D-258F-4B0B-B0C0-01A3DA01DD53}" type="pres">
      <dgm:prSet presAssocID="{E1138004-AA7D-4312-8E86-90B93FDCB0A6}" presName="root2" presStyleCnt="0"/>
      <dgm:spPr/>
    </dgm:pt>
    <dgm:pt modelId="{5321E239-1F10-4704-AE9E-9B6A2E050910}" type="pres">
      <dgm:prSet presAssocID="{E1138004-AA7D-4312-8E86-90B93FDCB0A6}" presName="LevelTwoTextNode" presStyleLbl="node4" presStyleIdx="0" presStyleCnt="2" custLinFactNeighborX="12500" custLinFactNeighborY="79588">
        <dgm:presLayoutVars>
          <dgm:chPref val="3"/>
        </dgm:presLayoutVars>
      </dgm:prSet>
      <dgm:spPr/>
    </dgm:pt>
    <dgm:pt modelId="{2F6CE250-8DF0-4704-9821-F6F772B53601}" type="pres">
      <dgm:prSet presAssocID="{E1138004-AA7D-4312-8E86-90B93FDCB0A6}" presName="level3hierChild" presStyleCnt="0"/>
      <dgm:spPr/>
    </dgm:pt>
    <dgm:pt modelId="{86B764F0-20D9-4D64-B712-B2A0748C2CC1}" type="pres">
      <dgm:prSet presAssocID="{4024FB6A-5756-4EB0-89F7-80565ABDACAF}" presName="conn2-1" presStyleLbl="parChTrans1D3" presStyleIdx="7" presStyleCnt="10"/>
      <dgm:spPr/>
    </dgm:pt>
    <dgm:pt modelId="{95F45173-7599-479C-860E-FCF2EC848D11}" type="pres">
      <dgm:prSet presAssocID="{4024FB6A-5756-4EB0-89F7-80565ABDACAF}" presName="connTx" presStyleLbl="parChTrans1D3" presStyleIdx="7" presStyleCnt="10"/>
      <dgm:spPr/>
    </dgm:pt>
    <dgm:pt modelId="{107E26E7-3B89-4C5B-9823-1F614D314B3B}" type="pres">
      <dgm:prSet presAssocID="{A97B3046-0DC6-4054-9F77-897A73DEF5B7}" presName="root2" presStyleCnt="0"/>
      <dgm:spPr/>
    </dgm:pt>
    <dgm:pt modelId="{7BF009FC-5AD2-4AE8-959B-7E25317C9E58}" type="pres">
      <dgm:prSet presAssocID="{A97B3046-0DC6-4054-9F77-897A73DEF5B7}" presName="LevelTwoTextNode" presStyleLbl="node3" presStyleIdx="7" presStyleCnt="10">
        <dgm:presLayoutVars>
          <dgm:chPref val="3"/>
        </dgm:presLayoutVars>
      </dgm:prSet>
      <dgm:spPr/>
    </dgm:pt>
    <dgm:pt modelId="{D6DA8580-9F28-44E7-8757-9E7DBCC86E68}" type="pres">
      <dgm:prSet presAssocID="{A97B3046-0DC6-4054-9F77-897A73DEF5B7}" presName="level3hierChild" presStyleCnt="0"/>
      <dgm:spPr/>
    </dgm:pt>
    <dgm:pt modelId="{B08125CA-8FBA-42C4-9117-D0A12128FF0B}" type="pres">
      <dgm:prSet presAssocID="{FEDB752D-20B8-4869-AC81-1C5716E87B04}" presName="conn2-1" presStyleLbl="parChTrans1D4" presStyleIdx="1" presStyleCnt="2"/>
      <dgm:spPr/>
    </dgm:pt>
    <dgm:pt modelId="{E311B082-5883-4BFB-A2F0-14882367D508}" type="pres">
      <dgm:prSet presAssocID="{FEDB752D-20B8-4869-AC81-1C5716E87B04}" presName="connTx" presStyleLbl="parChTrans1D4" presStyleIdx="1" presStyleCnt="2"/>
      <dgm:spPr/>
    </dgm:pt>
    <dgm:pt modelId="{2A5591F5-3200-4BC9-B36A-78F8828ED6F4}" type="pres">
      <dgm:prSet presAssocID="{64199AC7-A638-401E-B73D-2F8506368CA1}" presName="root2" presStyleCnt="0"/>
      <dgm:spPr/>
    </dgm:pt>
    <dgm:pt modelId="{20834CE8-19DD-48FD-84DC-24E0807073B0}" type="pres">
      <dgm:prSet presAssocID="{64199AC7-A638-401E-B73D-2F8506368CA1}" presName="LevelTwoTextNode" presStyleLbl="node4" presStyleIdx="1" presStyleCnt="2" custScaleX="106801" custScaleY="109288" custLinFactNeighborX="12505" custLinFactNeighborY="-53065">
        <dgm:presLayoutVars>
          <dgm:chPref val="3"/>
        </dgm:presLayoutVars>
      </dgm:prSet>
      <dgm:spPr/>
    </dgm:pt>
    <dgm:pt modelId="{A75F3834-FE86-4A93-97B0-9BF86688DB48}" type="pres">
      <dgm:prSet presAssocID="{64199AC7-A638-401E-B73D-2F8506368CA1}" presName="level3hierChild" presStyleCnt="0"/>
      <dgm:spPr/>
    </dgm:pt>
    <dgm:pt modelId="{86EE08AF-121F-4686-AAFF-8A9676B47FE8}" type="pres">
      <dgm:prSet presAssocID="{E8057B3D-69C5-4728-9E45-7B69DF5FA2B4}" presName="conn2-1" presStyleLbl="parChTrans1D3" presStyleIdx="8" presStyleCnt="10"/>
      <dgm:spPr/>
    </dgm:pt>
    <dgm:pt modelId="{6C66AC7B-C626-42EB-92F3-6BD4400358DE}" type="pres">
      <dgm:prSet presAssocID="{E8057B3D-69C5-4728-9E45-7B69DF5FA2B4}" presName="connTx" presStyleLbl="parChTrans1D3" presStyleIdx="8" presStyleCnt="10"/>
      <dgm:spPr/>
    </dgm:pt>
    <dgm:pt modelId="{57FCF172-EC4D-4554-B7C5-3544B94FBF73}" type="pres">
      <dgm:prSet presAssocID="{B4F888B8-81C8-4277-BD9F-C8529E08FCD1}" presName="root2" presStyleCnt="0"/>
      <dgm:spPr/>
    </dgm:pt>
    <dgm:pt modelId="{AD9BA241-67D2-476C-AC85-4982678F3E18}" type="pres">
      <dgm:prSet presAssocID="{B4F888B8-81C8-4277-BD9F-C8529E08FCD1}" presName="LevelTwoTextNode" presStyleLbl="node3" presStyleIdx="8" presStyleCnt="10">
        <dgm:presLayoutVars>
          <dgm:chPref val="3"/>
        </dgm:presLayoutVars>
      </dgm:prSet>
      <dgm:spPr/>
    </dgm:pt>
    <dgm:pt modelId="{607ADE30-435F-47B0-93B0-E319260D7DB7}" type="pres">
      <dgm:prSet presAssocID="{B4F888B8-81C8-4277-BD9F-C8529E08FCD1}" presName="level3hierChild" presStyleCnt="0"/>
      <dgm:spPr/>
    </dgm:pt>
    <dgm:pt modelId="{AB47B1F5-4801-444D-81CB-6043ADB4E2C9}" type="pres">
      <dgm:prSet presAssocID="{F238963B-D944-469D-8BEB-9AB7C3861206}" presName="conn2-1" presStyleLbl="parChTrans1D3" presStyleIdx="9" presStyleCnt="10"/>
      <dgm:spPr/>
    </dgm:pt>
    <dgm:pt modelId="{1995E1E6-22F4-4091-8B16-D03FECF952C4}" type="pres">
      <dgm:prSet presAssocID="{F238963B-D944-469D-8BEB-9AB7C3861206}" presName="connTx" presStyleLbl="parChTrans1D3" presStyleIdx="9" presStyleCnt="10"/>
      <dgm:spPr/>
    </dgm:pt>
    <dgm:pt modelId="{A6D84234-0C91-45AC-8042-9370C85D62B8}" type="pres">
      <dgm:prSet presAssocID="{E02B8CFA-9D5E-4EFA-BA08-6F9E434A183E}" presName="root2" presStyleCnt="0"/>
      <dgm:spPr/>
    </dgm:pt>
    <dgm:pt modelId="{D081E41D-0497-458E-AC0F-B629AEA7000C}" type="pres">
      <dgm:prSet presAssocID="{E02B8CFA-9D5E-4EFA-BA08-6F9E434A183E}" presName="LevelTwoTextNode" presStyleLbl="node3" presStyleIdx="9" presStyleCnt="10">
        <dgm:presLayoutVars>
          <dgm:chPref val="3"/>
        </dgm:presLayoutVars>
      </dgm:prSet>
      <dgm:spPr/>
    </dgm:pt>
    <dgm:pt modelId="{0F214461-7CF0-4667-8DE2-15998068AB34}" type="pres">
      <dgm:prSet presAssocID="{E02B8CFA-9D5E-4EFA-BA08-6F9E434A183E}" presName="level3hierChild" presStyleCnt="0"/>
      <dgm:spPr/>
    </dgm:pt>
  </dgm:ptLst>
  <dgm:cxnLst>
    <dgm:cxn modelId="{65F29606-6604-4E1E-B69F-7552F7C38A5E}" srcId="{B8C59811-8D9B-47F6-8942-DB76D5A7DD2A}" destId="{D1B0EF45-1203-4435-AC69-40A3BA1A5ABC}" srcOrd="0" destOrd="0" parTransId="{F405E2C4-CB75-4256-8EA1-52F7F6DDD275}" sibTransId="{D0227C75-0AA9-42EB-AAAB-AA866BC99DD9}"/>
    <dgm:cxn modelId="{7CD2310C-A428-4B83-B233-8171E814C622}" type="presOf" srcId="{99E5F8BB-6CE4-4E8B-AFAE-44E7D02F0FDC}" destId="{1C6965D9-CB99-4B59-98BB-1DECAC41AAAE}" srcOrd="0" destOrd="0" presId="urn:microsoft.com/office/officeart/2008/layout/HorizontalMultiLevelHierarchy"/>
    <dgm:cxn modelId="{7482FF0C-583E-4204-AB52-69FA57EEB8E9}" type="presOf" srcId="{82F51C95-77C4-4E4B-BA57-FB0B3371D097}" destId="{E781D3EA-1D13-4076-8710-0D5BCD79D65D}" srcOrd="0" destOrd="0" presId="urn:microsoft.com/office/officeart/2008/layout/HorizontalMultiLevelHierarchy"/>
    <dgm:cxn modelId="{8312A910-981E-46B6-8007-27B6B855E20E}" type="presOf" srcId="{9FE8092F-4DBB-4FDE-BE18-E1DC6CCD8DB9}" destId="{BB4B19FC-A3C7-45A1-9A6F-7A90F8510DDC}" srcOrd="0" destOrd="0" presId="urn:microsoft.com/office/officeart/2008/layout/HorizontalMultiLevelHierarchy"/>
    <dgm:cxn modelId="{8185971F-D282-49A8-9DAC-A6773F0932E6}" type="presOf" srcId="{E8057B3D-69C5-4728-9E45-7B69DF5FA2B4}" destId="{6C66AC7B-C626-42EB-92F3-6BD4400358DE}" srcOrd="1" destOrd="0" presId="urn:microsoft.com/office/officeart/2008/layout/HorizontalMultiLevelHierarchy"/>
    <dgm:cxn modelId="{3683B81F-679B-45F5-9AD3-5EAFEA06BE6E}" type="presOf" srcId="{E78390A7-FAC9-48F4-AB5E-2B6FF980EA79}" destId="{21644679-70D8-4F85-B123-896901FA61AB}" srcOrd="0" destOrd="0" presId="urn:microsoft.com/office/officeart/2008/layout/HorizontalMultiLevelHierarchy"/>
    <dgm:cxn modelId="{D47EC521-9A7C-443C-BC96-F289A0B4E34B}" type="presOf" srcId="{A97B3046-0DC6-4054-9F77-897A73DEF5B7}" destId="{7BF009FC-5AD2-4AE8-959B-7E25317C9E58}" srcOrd="0" destOrd="0" presId="urn:microsoft.com/office/officeart/2008/layout/HorizontalMultiLevelHierarchy"/>
    <dgm:cxn modelId="{8FD42E25-AB0B-4D11-8506-B2A792BC6654}" srcId="{B0B8B1E7-61C8-4A97-9333-F316C7BD5E3E}" destId="{E02B8CFA-9D5E-4EFA-BA08-6F9E434A183E}" srcOrd="6" destOrd="0" parTransId="{F238963B-D944-469D-8BEB-9AB7C3861206}" sibTransId="{6A9872B1-37C1-45C8-882D-2EFEA2A13E8A}"/>
    <dgm:cxn modelId="{0A056E32-13D2-4D06-AB8E-11C1BC0BEE56}" srcId="{0024E151-2213-4C35-BD8F-1B9BDF76BAA6}" destId="{BBF8FE65-70B8-4007-BAE2-22D30B9FFE5F}" srcOrd="2" destOrd="0" parTransId="{DEF4E44C-F0B8-4251-965D-527C8DEB39A7}" sibTransId="{895E5843-98A2-4126-BAF8-48C82C49B6D1}"/>
    <dgm:cxn modelId="{CA848440-52D0-44F7-9E07-6ABA250075A2}" type="presOf" srcId="{82F51C95-77C4-4E4B-BA57-FB0B3371D097}" destId="{EF41E0F4-B423-42D4-8968-EF2208EB76AC}" srcOrd="1" destOrd="0" presId="urn:microsoft.com/office/officeart/2008/layout/HorizontalMultiLevelHierarchy"/>
    <dgm:cxn modelId="{43F58042-11C3-4890-955B-8F1253D14D27}" type="presOf" srcId="{4024FB6A-5756-4EB0-89F7-80565ABDACAF}" destId="{95F45173-7599-479C-860E-FCF2EC848D11}" srcOrd="1" destOrd="0" presId="urn:microsoft.com/office/officeart/2008/layout/HorizontalMultiLevelHierarchy"/>
    <dgm:cxn modelId="{A2ACF942-3E0E-48BB-9165-AECE3B220A2F}" type="presOf" srcId="{B812CBF5-AD09-4F1F-8C57-AD1FAAC17376}" destId="{C8A02AAF-DC2E-42CD-B961-1AD9A43D7934}" srcOrd="0" destOrd="0" presId="urn:microsoft.com/office/officeart/2008/layout/HorizontalMultiLevelHierarchy"/>
    <dgm:cxn modelId="{E0880144-BE15-485F-ACF2-2C7EADF22AA0}" srcId="{D1B0EF45-1203-4435-AC69-40A3BA1A5ABC}" destId="{0024E151-2213-4C35-BD8F-1B9BDF76BAA6}" srcOrd="0" destOrd="0" parTransId="{03694DDC-6C29-4F63-AF58-6EF0CF3EDF6E}" sibTransId="{68AA94B8-6DD4-4BC3-8CE3-C239A383A1E1}"/>
    <dgm:cxn modelId="{1EAA7265-6309-48DC-87BA-25C1FB2DD24C}" type="presOf" srcId="{B0B8B1E7-61C8-4A97-9333-F316C7BD5E3E}" destId="{86224DF7-7F6F-4DCA-B99B-0AB708A900E3}" srcOrd="0" destOrd="0" presId="urn:microsoft.com/office/officeart/2008/layout/HorizontalMultiLevelHierarchy"/>
    <dgm:cxn modelId="{6D03BE45-DD9D-47DA-ABD5-26BA028F675E}" srcId="{B0B8B1E7-61C8-4A97-9333-F316C7BD5E3E}" destId="{A97B3046-0DC6-4054-9F77-897A73DEF5B7}" srcOrd="4" destOrd="0" parTransId="{4024FB6A-5756-4EB0-89F7-80565ABDACAF}" sibTransId="{FB439EB4-2CCF-4B31-A2E4-E2A03E58C881}"/>
    <dgm:cxn modelId="{2B9FCF65-936F-4B1D-AA68-569A1D362223}" type="presOf" srcId="{71FC0A9F-07C6-4C76-8F70-FB5956B0265D}" destId="{6913A8BE-FD0C-481D-A743-7488A263DF62}" srcOrd="0" destOrd="0" presId="urn:microsoft.com/office/officeart/2008/layout/HorizontalMultiLevelHierarchy"/>
    <dgm:cxn modelId="{D6FF2E46-DC06-48AD-9CE0-BB92930896F4}" type="presOf" srcId="{C16563E7-6A50-49F3-8994-1075396CC7BC}" destId="{55B6454E-7D29-44D2-8C09-0D963AB9DBAC}" srcOrd="0" destOrd="0" presId="urn:microsoft.com/office/officeart/2008/layout/HorizontalMultiLevelHierarchy"/>
    <dgm:cxn modelId="{8B7F1047-7282-4FC0-AD56-1827C9E87069}" srcId="{0024E151-2213-4C35-BD8F-1B9BDF76BAA6}" destId="{3921EC80-DACE-4209-BF18-1B6C90ABBA62}" srcOrd="1" destOrd="0" parTransId="{82F51C95-77C4-4E4B-BA57-FB0B3371D097}" sibTransId="{9ED75C4C-A7E9-4754-B2B9-9FDC5B715324}"/>
    <dgm:cxn modelId="{BE3DF167-E007-4A60-AFE9-1D8D14B35278}" srcId="{0024E151-2213-4C35-BD8F-1B9BDF76BAA6}" destId="{B812CBF5-AD09-4F1F-8C57-AD1FAAC17376}" srcOrd="0" destOrd="0" parTransId="{C16563E7-6A50-49F3-8994-1075396CC7BC}" sibTransId="{90F40951-0B6C-41E7-B2A6-56971058C01C}"/>
    <dgm:cxn modelId="{B4D01768-0F94-4E96-BD30-FA8F11331C2C}" srcId="{B0B8B1E7-61C8-4A97-9333-F316C7BD5E3E}" destId="{BF9B10D0-4A55-41EA-B7B6-53661984E88E}" srcOrd="2" destOrd="0" parTransId="{9FE8092F-4DBB-4FDE-BE18-E1DC6CCD8DB9}" sibTransId="{606CFCE3-3D27-494F-84DF-14142FB748D7}"/>
    <dgm:cxn modelId="{8F138A49-A29C-4325-B096-7F217AA0B50A}" type="presOf" srcId="{C16563E7-6A50-49F3-8994-1075396CC7BC}" destId="{0224F703-3EDA-4383-8FA9-3E367B00F061}" srcOrd="1" destOrd="0" presId="urn:microsoft.com/office/officeart/2008/layout/HorizontalMultiLevelHierarchy"/>
    <dgm:cxn modelId="{22970F51-3476-48A2-B611-B598BCA32A25}" type="presOf" srcId="{D18586BF-6370-471D-8886-6E6D484A3B75}" destId="{E54A36BB-2641-4101-B1F3-2C5FA7DC58DA}" srcOrd="0" destOrd="0" presId="urn:microsoft.com/office/officeart/2008/layout/HorizontalMultiLevelHierarchy"/>
    <dgm:cxn modelId="{CB5C1353-AE4F-4611-A5AD-63FF0D190665}" type="presOf" srcId="{BBF8FE65-70B8-4007-BAE2-22D30B9FFE5F}" destId="{9A176725-C0F6-4DE5-BF33-3F9E51669FF8}" srcOrd="0" destOrd="0" presId="urn:microsoft.com/office/officeart/2008/layout/HorizontalMultiLevelHierarchy"/>
    <dgm:cxn modelId="{D5E9095A-6D49-42E5-9F43-00D7EA341F0F}" type="presOf" srcId="{B4F888B8-81C8-4277-BD9F-C8529E08FCD1}" destId="{AD9BA241-67D2-476C-AC85-4982678F3E18}" srcOrd="0" destOrd="0" presId="urn:microsoft.com/office/officeart/2008/layout/HorizontalMultiLevelHierarchy"/>
    <dgm:cxn modelId="{1ED65A5A-679D-4EF4-9E8D-278B8E2E6581}" type="presOf" srcId="{71FC0A9F-07C6-4C76-8F70-FB5956B0265D}" destId="{49D6A637-B0D2-4B06-9FAA-61047FF42E15}" srcOrd="1" destOrd="0" presId="urn:microsoft.com/office/officeart/2008/layout/HorizontalMultiLevelHierarchy"/>
    <dgm:cxn modelId="{DE05027D-992C-4F9B-9711-2A8AD3A7980B}" type="presOf" srcId="{03694DDC-6C29-4F63-AF58-6EF0CF3EDF6E}" destId="{BDCE26D9-6804-4357-AEF7-E67617A9CABE}" srcOrd="0" destOrd="0" presId="urn:microsoft.com/office/officeart/2008/layout/HorizontalMultiLevelHierarchy"/>
    <dgm:cxn modelId="{2BFAD589-EB41-4F34-8C5C-3069E732E3FD}" type="presOf" srcId="{070E019B-B0FC-42B4-90FC-AC3CEC70019A}" destId="{1D7BE4B1-5B4D-49B5-9828-5A115AA33AB3}" srcOrd="0" destOrd="0" presId="urn:microsoft.com/office/officeart/2008/layout/HorizontalMultiLevelHierarchy"/>
    <dgm:cxn modelId="{2DDC498B-EFE5-425A-8EFD-CBBDCA122DB1}" type="presOf" srcId="{E02B8CFA-9D5E-4EFA-BA08-6F9E434A183E}" destId="{D081E41D-0497-458E-AC0F-B629AEA7000C}" srcOrd="0" destOrd="0" presId="urn:microsoft.com/office/officeart/2008/layout/HorizontalMultiLevelHierarchy"/>
    <dgm:cxn modelId="{4EB7508E-CE9D-43B3-8D5D-D3BB118CDFCA}" type="presOf" srcId="{D1B0EF45-1203-4435-AC69-40A3BA1A5ABC}" destId="{5B7F4BE1-F115-4079-B915-3125BE0E846D}" srcOrd="0" destOrd="0" presId="urn:microsoft.com/office/officeart/2008/layout/HorizontalMultiLevelHierarchy"/>
    <dgm:cxn modelId="{A9CDFC8E-BC75-4F8A-A6B8-B226E6A97EBF}" type="presOf" srcId="{FEDB752D-20B8-4869-AC81-1C5716E87B04}" destId="{B08125CA-8FBA-42C4-9117-D0A12128FF0B}" srcOrd="0" destOrd="0" presId="urn:microsoft.com/office/officeart/2008/layout/HorizontalMultiLevelHierarchy"/>
    <dgm:cxn modelId="{22E0FD9C-A1CB-4CBD-9EC5-014084717C9A}" type="presOf" srcId="{9E0BF383-7F1B-4BFD-9581-B4994240DD42}" destId="{1B72F941-3BB9-40E5-B899-D14315A80377}" srcOrd="1" destOrd="0" presId="urn:microsoft.com/office/officeart/2008/layout/HorizontalMultiLevelHierarchy"/>
    <dgm:cxn modelId="{9F58B8AB-337F-4D70-9752-42CEACBCE636}" type="presOf" srcId="{9D3BE6BD-C427-46C1-A89D-2D9C3005F7AA}" destId="{079AA1BF-BC37-4597-95A2-C3B80A893E02}" srcOrd="0" destOrd="0" presId="urn:microsoft.com/office/officeart/2008/layout/HorizontalMultiLevelHierarchy"/>
    <dgm:cxn modelId="{1FBC92B2-C72D-4B1B-BAB4-E446C5E7D5B8}" type="presOf" srcId="{9A047E35-68B3-44F7-9FE1-DB480BA0495B}" destId="{AEC39BF9-DA91-4970-855D-F7868C786960}" srcOrd="1" destOrd="0" presId="urn:microsoft.com/office/officeart/2008/layout/HorizontalMultiLevelHierarchy"/>
    <dgm:cxn modelId="{582FAEB3-2286-4328-862A-A2B4758E41D6}" type="presOf" srcId="{3921EC80-DACE-4209-BF18-1B6C90ABBA62}" destId="{3DC5A114-0385-4A51-8E01-7662A17C3AB3}" srcOrd="0" destOrd="0" presId="urn:microsoft.com/office/officeart/2008/layout/HorizontalMultiLevelHierarchy"/>
    <dgm:cxn modelId="{0552C0B4-9CBA-4C78-921C-62F50E05E869}" type="presOf" srcId="{D18586BF-6370-471D-8886-6E6D484A3B75}" destId="{D013E178-9DD8-4957-B2BB-6A8324CD9881}" srcOrd="1" destOrd="0" presId="urn:microsoft.com/office/officeart/2008/layout/HorizontalMultiLevelHierarchy"/>
    <dgm:cxn modelId="{CBA10FBA-572F-448D-BBD9-171838705A09}" type="presOf" srcId="{E8057B3D-69C5-4728-9E45-7B69DF5FA2B4}" destId="{86EE08AF-121F-4686-AAFF-8A9676B47FE8}" srcOrd="0" destOrd="0" presId="urn:microsoft.com/office/officeart/2008/layout/HorizontalMultiLevelHierarchy"/>
    <dgm:cxn modelId="{84330DBB-0332-4953-9320-D566D7B051A3}" srcId="{A97B3046-0DC6-4054-9F77-897A73DEF5B7}" destId="{64199AC7-A638-401E-B73D-2F8506368CA1}" srcOrd="0" destOrd="0" parTransId="{FEDB752D-20B8-4869-AC81-1C5716E87B04}" sibTransId="{D6320BD3-FB84-4F29-B6DE-2C49FE1D605F}"/>
    <dgm:cxn modelId="{A4525FBD-AEC8-4E30-8037-5CBDF5CDB00E}" type="presOf" srcId="{9FE8092F-4DBB-4FDE-BE18-E1DC6CCD8DB9}" destId="{E97276F3-CB58-4C14-820B-857EA36C44FD}" srcOrd="1" destOrd="0" presId="urn:microsoft.com/office/officeart/2008/layout/HorizontalMultiLevelHierarchy"/>
    <dgm:cxn modelId="{D04120C1-8269-4C71-8D71-46BED0C0BF2F}" srcId="{B0B8B1E7-61C8-4A97-9333-F316C7BD5E3E}" destId="{E78390A7-FAC9-48F4-AB5E-2B6FF980EA79}" srcOrd="1" destOrd="0" parTransId="{D18586BF-6370-471D-8886-6E6D484A3B75}" sibTransId="{BD6CE62C-86AA-4F0F-A3AB-78F4BF8DC061}"/>
    <dgm:cxn modelId="{274221C7-9CCA-470C-A55C-1B9A711890AD}" type="presOf" srcId="{B8C59811-8D9B-47F6-8942-DB76D5A7DD2A}" destId="{46CDC741-6DF9-4178-B074-52A1950A4EE4}" srcOrd="0" destOrd="0" presId="urn:microsoft.com/office/officeart/2008/layout/HorizontalMultiLevelHierarchy"/>
    <dgm:cxn modelId="{ECDB8FC8-0F62-47D0-9F3F-88C1FDA9945E}" type="presOf" srcId="{DEF4E44C-F0B8-4251-965D-527C8DEB39A7}" destId="{D6F3690C-1EF2-469A-A6E8-8295B261D0FB}" srcOrd="1" destOrd="0" presId="urn:microsoft.com/office/officeart/2008/layout/HorizontalMultiLevelHierarchy"/>
    <dgm:cxn modelId="{98E9F1C8-5641-44F1-BFF7-F078125E450A}" srcId="{B0B8B1E7-61C8-4A97-9333-F316C7BD5E3E}" destId="{070E019B-B0FC-42B4-90FC-AC3CEC70019A}" srcOrd="0" destOrd="0" parTransId="{9E0BF383-7F1B-4BFD-9581-B4994240DD42}" sibTransId="{ED787FAA-F35C-4B23-8453-416503D35B81}"/>
    <dgm:cxn modelId="{0CF7F2CA-5430-414D-ABE0-E7711CE9386D}" type="presOf" srcId="{64199AC7-A638-401E-B73D-2F8506368CA1}" destId="{20834CE8-19DD-48FD-84DC-24E0807073B0}" srcOrd="0" destOrd="0" presId="urn:microsoft.com/office/officeart/2008/layout/HorizontalMultiLevelHierarchy"/>
    <dgm:cxn modelId="{965E2ECB-15DB-47B6-B92C-0473AD2F0DA7}" type="presOf" srcId="{4024FB6A-5756-4EB0-89F7-80565ABDACAF}" destId="{86B764F0-20D9-4D64-B712-B2A0748C2CC1}" srcOrd="0" destOrd="0" presId="urn:microsoft.com/office/officeart/2008/layout/HorizontalMultiLevelHierarchy"/>
    <dgm:cxn modelId="{75B649CD-0876-4CBD-BB39-724E5C8744A7}" type="presOf" srcId="{F238963B-D944-469D-8BEB-9AB7C3861206}" destId="{1995E1E6-22F4-4091-8B16-D03FECF952C4}" srcOrd="1" destOrd="0" presId="urn:microsoft.com/office/officeart/2008/layout/HorizontalMultiLevelHierarchy"/>
    <dgm:cxn modelId="{2A09FAD5-D876-4690-911E-8F6E33523AE7}" type="presOf" srcId="{FEDB752D-20B8-4869-AC81-1C5716E87B04}" destId="{E311B082-5883-4BFB-A2F0-14882367D508}" srcOrd="1" destOrd="0" presId="urn:microsoft.com/office/officeart/2008/layout/HorizontalMultiLevelHierarchy"/>
    <dgm:cxn modelId="{B2151AD9-87BA-4863-8426-4CA72F01BD0F}" type="presOf" srcId="{E1138004-AA7D-4312-8E86-90B93FDCB0A6}" destId="{5321E239-1F10-4704-AE9E-9B6A2E050910}" srcOrd="0" destOrd="0" presId="urn:microsoft.com/office/officeart/2008/layout/HorizontalMultiLevelHierarchy"/>
    <dgm:cxn modelId="{4A1505DA-165D-4F20-9FF7-89D8D48484CE}" type="presOf" srcId="{BF9B10D0-4A55-41EA-B7B6-53661984E88E}" destId="{CB3148E1-1A00-4E0F-9E4E-6DC1F57077A5}" srcOrd="0" destOrd="0" presId="urn:microsoft.com/office/officeart/2008/layout/HorizontalMultiLevelHierarchy"/>
    <dgm:cxn modelId="{43AC48DA-B70F-4E3A-99FD-52E0E779FC1E}" type="presOf" srcId="{9A047E35-68B3-44F7-9FE1-DB480BA0495B}" destId="{456EE3C5-4EF9-4843-893F-0DEC5971984B}" srcOrd="0" destOrd="0" presId="urn:microsoft.com/office/officeart/2008/layout/HorizontalMultiLevelHierarchy"/>
    <dgm:cxn modelId="{48B282DA-3AA1-4222-94B8-EC4A4CCE73BA}" type="presOf" srcId="{0024E151-2213-4C35-BD8F-1B9BDF76BAA6}" destId="{A4EA6FEE-9E0A-467D-B106-57014AEA71A6}" srcOrd="0" destOrd="0" presId="urn:microsoft.com/office/officeart/2008/layout/HorizontalMultiLevelHierarchy"/>
    <dgm:cxn modelId="{E4D88DDF-F95D-4C55-9AE9-1E50F9A32F0F}" type="presOf" srcId="{F238963B-D944-469D-8BEB-9AB7C3861206}" destId="{AB47B1F5-4801-444D-81CB-6043ADB4E2C9}" srcOrd="0" destOrd="0" presId="urn:microsoft.com/office/officeart/2008/layout/HorizontalMultiLevelHierarchy"/>
    <dgm:cxn modelId="{0D0E1DE0-BA46-418D-8B7A-344AFC2FBC51}" type="presOf" srcId="{DEF4E44C-F0B8-4251-965D-527C8DEB39A7}" destId="{D57B9FF7-083F-4C40-8B1E-FB01D8A68C74}" srcOrd="0" destOrd="0" presId="urn:microsoft.com/office/officeart/2008/layout/HorizontalMultiLevelHierarchy"/>
    <dgm:cxn modelId="{39F4F8E1-F518-47FD-86FC-7EAEE55D2F9A}" type="presOf" srcId="{9E0BF383-7F1B-4BFD-9581-B4994240DD42}" destId="{2B096FAF-40C6-4A3C-BE03-E17E267C4CB9}" srcOrd="0" destOrd="0" presId="urn:microsoft.com/office/officeart/2008/layout/HorizontalMultiLevelHierarchy"/>
    <dgm:cxn modelId="{0DAA32E5-76EA-492C-88A8-E92623595FA9}" srcId="{B0B8B1E7-61C8-4A97-9333-F316C7BD5E3E}" destId="{99E5F8BB-6CE4-4E8B-AFAE-44E7D02F0FDC}" srcOrd="3" destOrd="0" parTransId="{9A047E35-68B3-44F7-9FE1-DB480BA0495B}" sibTransId="{92CED707-CC72-4D2D-87C4-130B55C77757}"/>
    <dgm:cxn modelId="{0B3FBAF1-EED1-47A7-88DB-FBC9899BFD06}" srcId="{B0B8B1E7-61C8-4A97-9333-F316C7BD5E3E}" destId="{B4F888B8-81C8-4277-BD9F-C8529E08FCD1}" srcOrd="5" destOrd="0" parTransId="{E8057B3D-69C5-4728-9E45-7B69DF5FA2B4}" sibTransId="{4EA2294A-10E4-4F88-830B-2774DA21E5C0}"/>
    <dgm:cxn modelId="{0303C2F3-E395-43B0-80B2-D102D07EAD57}" srcId="{D1B0EF45-1203-4435-AC69-40A3BA1A5ABC}" destId="{B0B8B1E7-61C8-4A97-9333-F316C7BD5E3E}" srcOrd="1" destOrd="0" parTransId="{9D3BE6BD-C427-46C1-A89D-2D9C3005F7AA}" sibTransId="{E68110DE-5CE7-46B5-B889-C3A9BF66BBC3}"/>
    <dgm:cxn modelId="{DF0029F7-589C-484F-8F2C-159B38B02690}" type="presOf" srcId="{9D3BE6BD-C427-46C1-A89D-2D9C3005F7AA}" destId="{6F4F7571-6114-4FE1-985B-99821B6EC11B}" srcOrd="1" destOrd="0" presId="urn:microsoft.com/office/officeart/2008/layout/HorizontalMultiLevelHierarchy"/>
    <dgm:cxn modelId="{727694FA-935E-4A37-981A-A934648F18B0}" srcId="{99E5F8BB-6CE4-4E8B-AFAE-44E7D02F0FDC}" destId="{E1138004-AA7D-4312-8E86-90B93FDCB0A6}" srcOrd="0" destOrd="0" parTransId="{71FC0A9F-07C6-4C76-8F70-FB5956B0265D}" sibTransId="{82B97FEF-9A04-45E3-BF03-3E8220014B22}"/>
    <dgm:cxn modelId="{749692FB-26B5-42F4-85C2-B2AA0C199858}" type="presOf" srcId="{03694DDC-6C29-4F63-AF58-6EF0CF3EDF6E}" destId="{71A770E7-B87D-47C0-BA0C-5ED4A3771C04}" srcOrd="1" destOrd="0" presId="urn:microsoft.com/office/officeart/2008/layout/HorizontalMultiLevelHierarchy"/>
    <dgm:cxn modelId="{8B9B42C5-69EF-4E5B-99FE-F4A85619DFB5}" type="presParOf" srcId="{46CDC741-6DF9-4178-B074-52A1950A4EE4}" destId="{F9D935A8-F08D-4147-8DB6-0F81AAB2F06E}" srcOrd="0" destOrd="0" presId="urn:microsoft.com/office/officeart/2008/layout/HorizontalMultiLevelHierarchy"/>
    <dgm:cxn modelId="{22D033B5-6AA6-4B62-8E9B-8191B07BEF0D}" type="presParOf" srcId="{F9D935A8-F08D-4147-8DB6-0F81AAB2F06E}" destId="{5B7F4BE1-F115-4079-B915-3125BE0E846D}" srcOrd="0" destOrd="0" presId="urn:microsoft.com/office/officeart/2008/layout/HorizontalMultiLevelHierarchy"/>
    <dgm:cxn modelId="{97F8F73B-C244-4376-B421-82D179C34215}" type="presParOf" srcId="{F9D935A8-F08D-4147-8DB6-0F81AAB2F06E}" destId="{68A8D259-DA6B-4EA1-B62B-322D31D71461}" srcOrd="1" destOrd="0" presId="urn:microsoft.com/office/officeart/2008/layout/HorizontalMultiLevelHierarchy"/>
    <dgm:cxn modelId="{7BD23301-3CEA-4D12-9D29-8677FB7DB835}" type="presParOf" srcId="{68A8D259-DA6B-4EA1-B62B-322D31D71461}" destId="{BDCE26D9-6804-4357-AEF7-E67617A9CABE}" srcOrd="0" destOrd="0" presId="urn:microsoft.com/office/officeart/2008/layout/HorizontalMultiLevelHierarchy"/>
    <dgm:cxn modelId="{4A681EC3-C811-4B29-A138-ABCEEABD88AA}" type="presParOf" srcId="{BDCE26D9-6804-4357-AEF7-E67617A9CABE}" destId="{71A770E7-B87D-47C0-BA0C-5ED4A3771C04}" srcOrd="0" destOrd="0" presId="urn:microsoft.com/office/officeart/2008/layout/HorizontalMultiLevelHierarchy"/>
    <dgm:cxn modelId="{C3F8D736-78EE-40A0-B47A-AE3E506226AD}" type="presParOf" srcId="{68A8D259-DA6B-4EA1-B62B-322D31D71461}" destId="{FA26EACC-40FA-4D28-B8DC-5619A58197C7}" srcOrd="1" destOrd="0" presId="urn:microsoft.com/office/officeart/2008/layout/HorizontalMultiLevelHierarchy"/>
    <dgm:cxn modelId="{33587E68-2141-4CD9-9D85-DA712699673F}" type="presParOf" srcId="{FA26EACC-40FA-4D28-B8DC-5619A58197C7}" destId="{A4EA6FEE-9E0A-467D-B106-57014AEA71A6}" srcOrd="0" destOrd="0" presId="urn:microsoft.com/office/officeart/2008/layout/HorizontalMultiLevelHierarchy"/>
    <dgm:cxn modelId="{61689229-C4BC-48B8-A28A-FD6F14D2515E}" type="presParOf" srcId="{FA26EACC-40FA-4D28-B8DC-5619A58197C7}" destId="{44A07E0E-FDA6-4D6C-B534-35B1A96F9E36}" srcOrd="1" destOrd="0" presId="urn:microsoft.com/office/officeart/2008/layout/HorizontalMultiLevelHierarchy"/>
    <dgm:cxn modelId="{CC555474-E95E-4777-9A70-E86C91F128AF}" type="presParOf" srcId="{44A07E0E-FDA6-4D6C-B534-35B1A96F9E36}" destId="{55B6454E-7D29-44D2-8C09-0D963AB9DBAC}" srcOrd="0" destOrd="0" presId="urn:microsoft.com/office/officeart/2008/layout/HorizontalMultiLevelHierarchy"/>
    <dgm:cxn modelId="{63F29BF1-94FB-4B23-8EC0-1948B6DA0E4F}" type="presParOf" srcId="{55B6454E-7D29-44D2-8C09-0D963AB9DBAC}" destId="{0224F703-3EDA-4383-8FA9-3E367B00F061}" srcOrd="0" destOrd="0" presId="urn:microsoft.com/office/officeart/2008/layout/HorizontalMultiLevelHierarchy"/>
    <dgm:cxn modelId="{BCE7C745-6334-4E05-B156-0C8EF1141B3C}" type="presParOf" srcId="{44A07E0E-FDA6-4D6C-B534-35B1A96F9E36}" destId="{8D6042D5-330A-42CB-A531-0A79CACF1964}" srcOrd="1" destOrd="0" presId="urn:microsoft.com/office/officeart/2008/layout/HorizontalMultiLevelHierarchy"/>
    <dgm:cxn modelId="{70231E1A-C2C5-4CB6-AF49-627E952FEED2}" type="presParOf" srcId="{8D6042D5-330A-42CB-A531-0A79CACF1964}" destId="{C8A02AAF-DC2E-42CD-B961-1AD9A43D7934}" srcOrd="0" destOrd="0" presId="urn:microsoft.com/office/officeart/2008/layout/HorizontalMultiLevelHierarchy"/>
    <dgm:cxn modelId="{7954BC5B-D3A8-4378-9374-737AA1CA70E8}" type="presParOf" srcId="{8D6042D5-330A-42CB-A531-0A79CACF1964}" destId="{6DAB2389-6F88-4B3E-9C0D-31FF82381A39}" srcOrd="1" destOrd="0" presId="urn:microsoft.com/office/officeart/2008/layout/HorizontalMultiLevelHierarchy"/>
    <dgm:cxn modelId="{EDCD4FD2-7071-422F-91E7-5CA7C699B229}" type="presParOf" srcId="{44A07E0E-FDA6-4D6C-B534-35B1A96F9E36}" destId="{E781D3EA-1D13-4076-8710-0D5BCD79D65D}" srcOrd="2" destOrd="0" presId="urn:microsoft.com/office/officeart/2008/layout/HorizontalMultiLevelHierarchy"/>
    <dgm:cxn modelId="{EA6D04D3-AD68-4824-AFCD-BEEA6F2A235B}" type="presParOf" srcId="{E781D3EA-1D13-4076-8710-0D5BCD79D65D}" destId="{EF41E0F4-B423-42D4-8968-EF2208EB76AC}" srcOrd="0" destOrd="0" presId="urn:microsoft.com/office/officeart/2008/layout/HorizontalMultiLevelHierarchy"/>
    <dgm:cxn modelId="{CD2A9CA8-9C44-4AE1-A3FD-76DC9E556217}" type="presParOf" srcId="{44A07E0E-FDA6-4D6C-B534-35B1A96F9E36}" destId="{9AB4C571-CE62-4FE2-9634-124676087AD2}" srcOrd="3" destOrd="0" presId="urn:microsoft.com/office/officeart/2008/layout/HorizontalMultiLevelHierarchy"/>
    <dgm:cxn modelId="{DDE27ABB-F485-4280-BCFD-E19F6AEBCC3C}" type="presParOf" srcId="{9AB4C571-CE62-4FE2-9634-124676087AD2}" destId="{3DC5A114-0385-4A51-8E01-7662A17C3AB3}" srcOrd="0" destOrd="0" presId="urn:microsoft.com/office/officeart/2008/layout/HorizontalMultiLevelHierarchy"/>
    <dgm:cxn modelId="{6011DABB-9394-47C4-92DF-6174EA35F9CB}" type="presParOf" srcId="{9AB4C571-CE62-4FE2-9634-124676087AD2}" destId="{36C9E985-A807-4BEF-9F6F-40BAFF569BE5}" srcOrd="1" destOrd="0" presId="urn:microsoft.com/office/officeart/2008/layout/HorizontalMultiLevelHierarchy"/>
    <dgm:cxn modelId="{9889BF66-B9EA-46B8-BE0E-89727E58A6ED}" type="presParOf" srcId="{44A07E0E-FDA6-4D6C-B534-35B1A96F9E36}" destId="{D57B9FF7-083F-4C40-8B1E-FB01D8A68C74}" srcOrd="4" destOrd="0" presId="urn:microsoft.com/office/officeart/2008/layout/HorizontalMultiLevelHierarchy"/>
    <dgm:cxn modelId="{0E9FAC7F-B062-4640-830D-5621BC0C6155}" type="presParOf" srcId="{D57B9FF7-083F-4C40-8B1E-FB01D8A68C74}" destId="{D6F3690C-1EF2-469A-A6E8-8295B261D0FB}" srcOrd="0" destOrd="0" presId="urn:microsoft.com/office/officeart/2008/layout/HorizontalMultiLevelHierarchy"/>
    <dgm:cxn modelId="{9B3BB14C-575F-417F-A0FC-FDD3D4E309E4}" type="presParOf" srcId="{44A07E0E-FDA6-4D6C-B534-35B1A96F9E36}" destId="{C9D6AC93-6364-4893-B293-C44D525F3C82}" srcOrd="5" destOrd="0" presId="urn:microsoft.com/office/officeart/2008/layout/HorizontalMultiLevelHierarchy"/>
    <dgm:cxn modelId="{3AAFA7AC-92C5-4B45-9A51-685C8D85D312}" type="presParOf" srcId="{C9D6AC93-6364-4893-B293-C44D525F3C82}" destId="{9A176725-C0F6-4DE5-BF33-3F9E51669FF8}" srcOrd="0" destOrd="0" presId="urn:microsoft.com/office/officeart/2008/layout/HorizontalMultiLevelHierarchy"/>
    <dgm:cxn modelId="{D0D3BFE7-3EE5-4206-85A8-CBF541B4D179}" type="presParOf" srcId="{C9D6AC93-6364-4893-B293-C44D525F3C82}" destId="{69107EE9-125C-4745-A9F1-53E9E9FAEAFC}" srcOrd="1" destOrd="0" presId="urn:microsoft.com/office/officeart/2008/layout/HorizontalMultiLevelHierarchy"/>
    <dgm:cxn modelId="{435C31F6-933E-43BA-A285-D12A6496F05E}" type="presParOf" srcId="{68A8D259-DA6B-4EA1-B62B-322D31D71461}" destId="{079AA1BF-BC37-4597-95A2-C3B80A893E02}" srcOrd="2" destOrd="0" presId="urn:microsoft.com/office/officeart/2008/layout/HorizontalMultiLevelHierarchy"/>
    <dgm:cxn modelId="{C77BB50A-DF61-445C-BABF-041DD000C5DC}" type="presParOf" srcId="{079AA1BF-BC37-4597-95A2-C3B80A893E02}" destId="{6F4F7571-6114-4FE1-985B-99821B6EC11B}" srcOrd="0" destOrd="0" presId="urn:microsoft.com/office/officeart/2008/layout/HorizontalMultiLevelHierarchy"/>
    <dgm:cxn modelId="{DBFCC2C6-26E9-4447-A63C-232290DDEC5B}" type="presParOf" srcId="{68A8D259-DA6B-4EA1-B62B-322D31D71461}" destId="{B5C6230B-11BE-4096-8173-1F74D0919C7C}" srcOrd="3" destOrd="0" presId="urn:microsoft.com/office/officeart/2008/layout/HorizontalMultiLevelHierarchy"/>
    <dgm:cxn modelId="{A3DC984E-240D-4896-B182-46F6490D860C}" type="presParOf" srcId="{B5C6230B-11BE-4096-8173-1F74D0919C7C}" destId="{86224DF7-7F6F-4DCA-B99B-0AB708A900E3}" srcOrd="0" destOrd="0" presId="urn:microsoft.com/office/officeart/2008/layout/HorizontalMultiLevelHierarchy"/>
    <dgm:cxn modelId="{D05AD167-4E4D-42DB-87ED-18642A49C638}" type="presParOf" srcId="{B5C6230B-11BE-4096-8173-1F74D0919C7C}" destId="{5960BBDD-64E8-4C57-843D-F2BD42C4F178}" srcOrd="1" destOrd="0" presId="urn:microsoft.com/office/officeart/2008/layout/HorizontalMultiLevelHierarchy"/>
    <dgm:cxn modelId="{6FC994F1-8532-4087-BE66-AE1DACAE32AE}" type="presParOf" srcId="{5960BBDD-64E8-4C57-843D-F2BD42C4F178}" destId="{2B096FAF-40C6-4A3C-BE03-E17E267C4CB9}" srcOrd="0" destOrd="0" presId="urn:microsoft.com/office/officeart/2008/layout/HorizontalMultiLevelHierarchy"/>
    <dgm:cxn modelId="{3C125869-C0E5-414D-8989-3AC106E2835A}" type="presParOf" srcId="{2B096FAF-40C6-4A3C-BE03-E17E267C4CB9}" destId="{1B72F941-3BB9-40E5-B899-D14315A80377}" srcOrd="0" destOrd="0" presId="urn:microsoft.com/office/officeart/2008/layout/HorizontalMultiLevelHierarchy"/>
    <dgm:cxn modelId="{3C98B0D9-2273-4804-999E-AF50E9A13711}" type="presParOf" srcId="{5960BBDD-64E8-4C57-843D-F2BD42C4F178}" destId="{58E7D8F7-902D-4F79-B1D6-5F2D19238396}" srcOrd="1" destOrd="0" presId="urn:microsoft.com/office/officeart/2008/layout/HorizontalMultiLevelHierarchy"/>
    <dgm:cxn modelId="{E59ACFB1-3FA1-45EF-B8E1-158E8A20DDCF}" type="presParOf" srcId="{58E7D8F7-902D-4F79-B1D6-5F2D19238396}" destId="{1D7BE4B1-5B4D-49B5-9828-5A115AA33AB3}" srcOrd="0" destOrd="0" presId="urn:microsoft.com/office/officeart/2008/layout/HorizontalMultiLevelHierarchy"/>
    <dgm:cxn modelId="{A957D4F9-41F4-4543-B5C6-2C332500D4E7}" type="presParOf" srcId="{58E7D8F7-902D-4F79-B1D6-5F2D19238396}" destId="{7EC87EB6-8C02-4D30-9C1F-C4436AA6168E}" srcOrd="1" destOrd="0" presId="urn:microsoft.com/office/officeart/2008/layout/HorizontalMultiLevelHierarchy"/>
    <dgm:cxn modelId="{D556E5BE-2D67-48B9-B749-623A059856A8}" type="presParOf" srcId="{5960BBDD-64E8-4C57-843D-F2BD42C4F178}" destId="{E54A36BB-2641-4101-B1F3-2C5FA7DC58DA}" srcOrd="2" destOrd="0" presId="urn:microsoft.com/office/officeart/2008/layout/HorizontalMultiLevelHierarchy"/>
    <dgm:cxn modelId="{292DBF06-7E31-47AA-ABF2-487ABE7AC01B}" type="presParOf" srcId="{E54A36BB-2641-4101-B1F3-2C5FA7DC58DA}" destId="{D013E178-9DD8-4957-B2BB-6A8324CD9881}" srcOrd="0" destOrd="0" presId="urn:microsoft.com/office/officeart/2008/layout/HorizontalMultiLevelHierarchy"/>
    <dgm:cxn modelId="{83F04FE4-6E2D-4D89-837F-70CC5D2E9E49}" type="presParOf" srcId="{5960BBDD-64E8-4C57-843D-F2BD42C4F178}" destId="{0F18469D-16D6-4C6B-9946-4CC476D68371}" srcOrd="3" destOrd="0" presId="urn:microsoft.com/office/officeart/2008/layout/HorizontalMultiLevelHierarchy"/>
    <dgm:cxn modelId="{4D2244B4-4ACA-4A42-BD6B-DB43FD3AB8D9}" type="presParOf" srcId="{0F18469D-16D6-4C6B-9946-4CC476D68371}" destId="{21644679-70D8-4F85-B123-896901FA61AB}" srcOrd="0" destOrd="0" presId="urn:microsoft.com/office/officeart/2008/layout/HorizontalMultiLevelHierarchy"/>
    <dgm:cxn modelId="{DAC0C18C-1AE1-416E-9811-D8C4420736AC}" type="presParOf" srcId="{0F18469D-16D6-4C6B-9946-4CC476D68371}" destId="{ACCB1B11-7949-4D0D-A9EB-2EE698907D30}" srcOrd="1" destOrd="0" presId="urn:microsoft.com/office/officeart/2008/layout/HorizontalMultiLevelHierarchy"/>
    <dgm:cxn modelId="{D1C6403E-4B83-4F33-933A-BC9DFE188FB8}" type="presParOf" srcId="{5960BBDD-64E8-4C57-843D-F2BD42C4F178}" destId="{BB4B19FC-A3C7-45A1-9A6F-7A90F8510DDC}" srcOrd="4" destOrd="0" presId="urn:microsoft.com/office/officeart/2008/layout/HorizontalMultiLevelHierarchy"/>
    <dgm:cxn modelId="{DF6B68AB-8493-436C-89EB-B408F9BE0CA8}" type="presParOf" srcId="{BB4B19FC-A3C7-45A1-9A6F-7A90F8510DDC}" destId="{E97276F3-CB58-4C14-820B-857EA36C44FD}" srcOrd="0" destOrd="0" presId="urn:microsoft.com/office/officeart/2008/layout/HorizontalMultiLevelHierarchy"/>
    <dgm:cxn modelId="{F82EA44F-DE91-4054-940A-F3C0184A58A9}" type="presParOf" srcId="{5960BBDD-64E8-4C57-843D-F2BD42C4F178}" destId="{991B5A12-474A-4B45-BC1E-6259E883E8F2}" srcOrd="5" destOrd="0" presId="urn:microsoft.com/office/officeart/2008/layout/HorizontalMultiLevelHierarchy"/>
    <dgm:cxn modelId="{E78C6B7C-C249-4D98-AA5A-C811B10D71BE}" type="presParOf" srcId="{991B5A12-474A-4B45-BC1E-6259E883E8F2}" destId="{CB3148E1-1A00-4E0F-9E4E-6DC1F57077A5}" srcOrd="0" destOrd="0" presId="urn:microsoft.com/office/officeart/2008/layout/HorizontalMultiLevelHierarchy"/>
    <dgm:cxn modelId="{30F3A310-8E0D-4553-9D87-37F94F48D8FB}" type="presParOf" srcId="{991B5A12-474A-4B45-BC1E-6259E883E8F2}" destId="{B3BD13A9-9D00-4463-81FF-57AD36BAB1F2}" srcOrd="1" destOrd="0" presId="urn:microsoft.com/office/officeart/2008/layout/HorizontalMultiLevelHierarchy"/>
    <dgm:cxn modelId="{CE7F451D-5D09-4BE4-96BB-216AA7A7B5EB}" type="presParOf" srcId="{5960BBDD-64E8-4C57-843D-F2BD42C4F178}" destId="{456EE3C5-4EF9-4843-893F-0DEC5971984B}" srcOrd="6" destOrd="0" presId="urn:microsoft.com/office/officeart/2008/layout/HorizontalMultiLevelHierarchy"/>
    <dgm:cxn modelId="{2A8B9082-A932-4FA7-8C88-C67D7878EFA5}" type="presParOf" srcId="{456EE3C5-4EF9-4843-893F-0DEC5971984B}" destId="{AEC39BF9-DA91-4970-855D-F7868C786960}" srcOrd="0" destOrd="0" presId="urn:microsoft.com/office/officeart/2008/layout/HorizontalMultiLevelHierarchy"/>
    <dgm:cxn modelId="{AD881EDA-C5FE-43ED-AB5B-126FBF8E521C}" type="presParOf" srcId="{5960BBDD-64E8-4C57-843D-F2BD42C4F178}" destId="{F0445E65-7CDE-4B0F-BD7A-BEE35D7E08E1}" srcOrd="7" destOrd="0" presId="urn:microsoft.com/office/officeart/2008/layout/HorizontalMultiLevelHierarchy"/>
    <dgm:cxn modelId="{6D890D8A-B4BF-4DCF-AE5D-AFD00188E9A8}" type="presParOf" srcId="{F0445E65-7CDE-4B0F-BD7A-BEE35D7E08E1}" destId="{1C6965D9-CB99-4B59-98BB-1DECAC41AAAE}" srcOrd="0" destOrd="0" presId="urn:microsoft.com/office/officeart/2008/layout/HorizontalMultiLevelHierarchy"/>
    <dgm:cxn modelId="{3F7AAB12-5C4E-4A9E-9C61-51D787154EBC}" type="presParOf" srcId="{F0445E65-7CDE-4B0F-BD7A-BEE35D7E08E1}" destId="{07B186BF-716C-4D72-BB73-E7CC7658F523}" srcOrd="1" destOrd="0" presId="urn:microsoft.com/office/officeart/2008/layout/HorizontalMultiLevelHierarchy"/>
    <dgm:cxn modelId="{9C423E6C-E6E0-4C64-9265-FBD9589F439F}" type="presParOf" srcId="{07B186BF-716C-4D72-BB73-E7CC7658F523}" destId="{6913A8BE-FD0C-481D-A743-7488A263DF62}" srcOrd="0" destOrd="0" presId="urn:microsoft.com/office/officeart/2008/layout/HorizontalMultiLevelHierarchy"/>
    <dgm:cxn modelId="{9316E81C-8FC7-44D9-BC4D-A0DF03DAADD1}" type="presParOf" srcId="{6913A8BE-FD0C-481D-A743-7488A263DF62}" destId="{49D6A637-B0D2-4B06-9FAA-61047FF42E15}" srcOrd="0" destOrd="0" presId="urn:microsoft.com/office/officeart/2008/layout/HorizontalMultiLevelHierarchy"/>
    <dgm:cxn modelId="{9DC09D40-5FC0-4745-A4B4-F86B6D76A269}" type="presParOf" srcId="{07B186BF-716C-4D72-BB73-E7CC7658F523}" destId="{21D7948D-258F-4B0B-B0C0-01A3DA01DD53}" srcOrd="1" destOrd="0" presId="urn:microsoft.com/office/officeart/2008/layout/HorizontalMultiLevelHierarchy"/>
    <dgm:cxn modelId="{6B38775B-5E0F-4567-B8A7-118ACA1C0346}" type="presParOf" srcId="{21D7948D-258F-4B0B-B0C0-01A3DA01DD53}" destId="{5321E239-1F10-4704-AE9E-9B6A2E050910}" srcOrd="0" destOrd="0" presId="urn:microsoft.com/office/officeart/2008/layout/HorizontalMultiLevelHierarchy"/>
    <dgm:cxn modelId="{30F75BDE-D4E0-43E7-872D-74D6D7315AB7}" type="presParOf" srcId="{21D7948D-258F-4B0B-B0C0-01A3DA01DD53}" destId="{2F6CE250-8DF0-4704-9821-F6F772B53601}" srcOrd="1" destOrd="0" presId="urn:microsoft.com/office/officeart/2008/layout/HorizontalMultiLevelHierarchy"/>
    <dgm:cxn modelId="{3EE38C34-977A-4D65-B93A-7995AC3C70E5}" type="presParOf" srcId="{5960BBDD-64E8-4C57-843D-F2BD42C4F178}" destId="{86B764F0-20D9-4D64-B712-B2A0748C2CC1}" srcOrd="8" destOrd="0" presId="urn:microsoft.com/office/officeart/2008/layout/HorizontalMultiLevelHierarchy"/>
    <dgm:cxn modelId="{E5EDF58C-3267-458F-8FF0-DA9B1D871DD9}" type="presParOf" srcId="{86B764F0-20D9-4D64-B712-B2A0748C2CC1}" destId="{95F45173-7599-479C-860E-FCF2EC848D11}" srcOrd="0" destOrd="0" presId="urn:microsoft.com/office/officeart/2008/layout/HorizontalMultiLevelHierarchy"/>
    <dgm:cxn modelId="{69F0AA10-BE31-451D-9719-37A782755F7F}" type="presParOf" srcId="{5960BBDD-64E8-4C57-843D-F2BD42C4F178}" destId="{107E26E7-3B89-4C5B-9823-1F614D314B3B}" srcOrd="9" destOrd="0" presId="urn:microsoft.com/office/officeart/2008/layout/HorizontalMultiLevelHierarchy"/>
    <dgm:cxn modelId="{F44E9457-4A07-4E2E-87F4-5496C4F3C5D4}" type="presParOf" srcId="{107E26E7-3B89-4C5B-9823-1F614D314B3B}" destId="{7BF009FC-5AD2-4AE8-959B-7E25317C9E58}" srcOrd="0" destOrd="0" presId="urn:microsoft.com/office/officeart/2008/layout/HorizontalMultiLevelHierarchy"/>
    <dgm:cxn modelId="{04BF5DC0-5896-4D25-9D2E-C41A6C6ABEDA}" type="presParOf" srcId="{107E26E7-3B89-4C5B-9823-1F614D314B3B}" destId="{D6DA8580-9F28-44E7-8757-9E7DBCC86E68}" srcOrd="1" destOrd="0" presId="urn:microsoft.com/office/officeart/2008/layout/HorizontalMultiLevelHierarchy"/>
    <dgm:cxn modelId="{FBF50630-DA40-4961-8079-1547E0CCDC67}" type="presParOf" srcId="{D6DA8580-9F28-44E7-8757-9E7DBCC86E68}" destId="{B08125CA-8FBA-42C4-9117-D0A12128FF0B}" srcOrd="0" destOrd="0" presId="urn:microsoft.com/office/officeart/2008/layout/HorizontalMultiLevelHierarchy"/>
    <dgm:cxn modelId="{6E439947-0646-420F-9A20-CA9385FE3439}" type="presParOf" srcId="{B08125CA-8FBA-42C4-9117-D0A12128FF0B}" destId="{E311B082-5883-4BFB-A2F0-14882367D508}" srcOrd="0" destOrd="0" presId="urn:microsoft.com/office/officeart/2008/layout/HorizontalMultiLevelHierarchy"/>
    <dgm:cxn modelId="{19F3CA8F-BF40-4E2D-A745-5720AEDE4E31}" type="presParOf" srcId="{D6DA8580-9F28-44E7-8757-9E7DBCC86E68}" destId="{2A5591F5-3200-4BC9-B36A-78F8828ED6F4}" srcOrd="1" destOrd="0" presId="urn:microsoft.com/office/officeart/2008/layout/HorizontalMultiLevelHierarchy"/>
    <dgm:cxn modelId="{92412013-CDAD-427A-B936-62670CEFEECA}" type="presParOf" srcId="{2A5591F5-3200-4BC9-B36A-78F8828ED6F4}" destId="{20834CE8-19DD-48FD-84DC-24E0807073B0}" srcOrd="0" destOrd="0" presId="urn:microsoft.com/office/officeart/2008/layout/HorizontalMultiLevelHierarchy"/>
    <dgm:cxn modelId="{4C2DEE4F-8A08-4FBF-A7F2-96F24A80EE5E}" type="presParOf" srcId="{2A5591F5-3200-4BC9-B36A-78F8828ED6F4}" destId="{A75F3834-FE86-4A93-97B0-9BF86688DB48}" srcOrd="1" destOrd="0" presId="urn:microsoft.com/office/officeart/2008/layout/HorizontalMultiLevelHierarchy"/>
    <dgm:cxn modelId="{95A65155-B4A0-411F-99F4-70D0ED55B982}" type="presParOf" srcId="{5960BBDD-64E8-4C57-843D-F2BD42C4F178}" destId="{86EE08AF-121F-4686-AAFF-8A9676B47FE8}" srcOrd="10" destOrd="0" presId="urn:microsoft.com/office/officeart/2008/layout/HorizontalMultiLevelHierarchy"/>
    <dgm:cxn modelId="{6F1D4A73-8130-48CD-91B3-6CE60372A197}" type="presParOf" srcId="{86EE08AF-121F-4686-AAFF-8A9676B47FE8}" destId="{6C66AC7B-C626-42EB-92F3-6BD4400358DE}" srcOrd="0" destOrd="0" presId="urn:microsoft.com/office/officeart/2008/layout/HorizontalMultiLevelHierarchy"/>
    <dgm:cxn modelId="{E0A320CF-FE42-4669-A534-C511BB90C968}" type="presParOf" srcId="{5960BBDD-64E8-4C57-843D-F2BD42C4F178}" destId="{57FCF172-EC4D-4554-B7C5-3544B94FBF73}" srcOrd="11" destOrd="0" presId="urn:microsoft.com/office/officeart/2008/layout/HorizontalMultiLevelHierarchy"/>
    <dgm:cxn modelId="{BFD6E374-8B4C-4356-A9AE-6BD3D6D29016}" type="presParOf" srcId="{57FCF172-EC4D-4554-B7C5-3544B94FBF73}" destId="{AD9BA241-67D2-476C-AC85-4982678F3E18}" srcOrd="0" destOrd="0" presId="urn:microsoft.com/office/officeart/2008/layout/HorizontalMultiLevelHierarchy"/>
    <dgm:cxn modelId="{19A2315E-8FC6-4D43-9C3D-33D9E3EE14DB}" type="presParOf" srcId="{57FCF172-EC4D-4554-B7C5-3544B94FBF73}" destId="{607ADE30-435F-47B0-93B0-E319260D7DB7}" srcOrd="1" destOrd="0" presId="urn:microsoft.com/office/officeart/2008/layout/HorizontalMultiLevelHierarchy"/>
    <dgm:cxn modelId="{CAD1021E-8743-430D-875F-EA3418A01109}" type="presParOf" srcId="{5960BBDD-64E8-4C57-843D-F2BD42C4F178}" destId="{AB47B1F5-4801-444D-81CB-6043ADB4E2C9}" srcOrd="12" destOrd="0" presId="urn:microsoft.com/office/officeart/2008/layout/HorizontalMultiLevelHierarchy"/>
    <dgm:cxn modelId="{A4520062-39F0-4137-90FB-0679064AD6EB}" type="presParOf" srcId="{AB47B1F5-4801-444D-81CB-6043ADB4E2C9}" destId="{1995E1E6-22F4-4091-8B16-D03FECF952C4}" srcOrd="0" destOrd="0" presId="urn:microsoft.com/office/officeart/2008/layout/HorizontalMultiLevelHierarchy"/>
    <dgm:cxn modelId="{EC1F3D12-D80B-4DB7-A334-75AFDDD8FC6D}" type="presParOf" srcId="{5960BBDD-64E8-4C57-843D-F2BD42C4F178}" destId="{A6D84234-0C91-45AC-8042-9370C85D62B8}" srcOrd="13" destOrd="0" presId="urn:microsoft.com/office/officeart/2008/layout/HorizontalMultiLevelHierarchy"/>
    <dgm:cxn modelId="{ABF396E0-5BEF-40A0-ABBF-EF4554EF76A8}" type="presParOf" srcId="{A6D84234-0C91-45AC-8042-9370C85D62B8}" destId="{D081E41D-0497-458E-AC0F-B629AEA7000C}" srcOrd="0" destOrd="0" presId="urn:microsoft.com/office/officeart/2008/layout/HorizontalMultiLevelHierarchy"/>
    <dgm:cxn modelId="{25D66CE5-ED2C-4FC6-A222-7920BF8A1C5D}" type="presParOf" srcId="{A6D84234-0C91-45AC-8042-9370C85D62B8}" destId="{0F214461-7CF0-4667-8DE2-15998068AB3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80AB9BB-474D-4797-B54C-CCBEBF4E009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062A979-6225-4867-912C-95B3537C3D97}">
      <dgm:prSet phldrT="[Testo]" custT="1"/>
      <dgm:spPr/>
      <dgm:t>
        <a:bodyPr/>
        <a:lstStyle/>
        <a:p>
          <a:r>
            <a:rPr lang="it-IT" sz="4400" dirty="0"/>
            <a:t>LE CAPACITÀ CONDIZIONALI</a:t>
          </a:r>
        </a:p>
      </dgm:t>
    </dgm:pt>
    <dgm:pt modelId="{F8ADDB12-3E32-43F6-8C56-31F1A85B8092}" type="parTrans" cxnId="{967DFCD6-E79A-41E5-B4B7-8C82C2BE1EC2}">
      <dgm:prSet/>
      <dgm:spPr/>
      <dgm:t>
        <a:bodyPr/>
        <a:lstStyle/>
        <a:p>
          <a:endParaRPr lang="it-IT"/>
        </a:p>
      </dgm:t>
    </dgm:pt>
    <dgm:pt modelId="{B852D8E6-2E06-41CC-8453-41324EBC1505}" type="sibTrans" cxnId="{967DFCD6-E79A-41E5-B4B7-8C82C2BE1EC2}">
      <dgm:prSet/>
      <dgm:spPr/>
      <dgm:t>
        <a:bodyPr/>
        <a:lstStyle/>
        <a:p>
          <a:endParaRPr lang="it-IT"/>
        </a:p>
      </dgm:t>
    </dgm:pt>
    <dgm:pt modelId="{2E41F82D-F82F-496B-ACE1-5553379A8EDE}">
      <dgm:prSet phldrT="[Testo]"/>
      <dgm:spPr/>
      <dgm:t>
        <a:bodyPr/>
        <a:lstStyle/>
        <a:p>
          <a:r>
            <a:rPr lang="it-IT" dirty="0"/>
            <a:t>RAPIDITÀ</a:t>
          </a:r>
        </a:p>
      </dgm:t>
    </dgm:pt>
    <dgm:pt modelId="{560D0D92-1947-456C-AA6A-C0F2121A6E12}" type="parTrans" cxnId="{4396F1E3-619D-4F85-9A17-B53E2E240CF5}">
      <dgm:prSet/>
      <dgm:spPr/>
      <dgm:t>
        <a:bodyPr/>
        <a:lstStyle/>
        <a:p>
          <a:endParaRPr lang="it-IT"/>
        </a:p>
      </dgm:t>
    </dgm:pt>
    <dgm:pt modelId="{F41EC5D3-15EF-4C60-8C46-4AC88BF5DE6D}" type="sibTrans" cxnId="{4396F1E3-619D-4F85-9A17-B53E2E240CF5}">
      <dgm:prSet/>
      <dgm:spPr/>
      <dgm:t>
        <a:bodyPr/>
        <a:lstStyle/>
        <a:p>
          <a:endParaRPr lang="it-IT"/>
        </a:p>
      </dgm:t>
    </dgm:pt>
    <dgm:pt modelId="{B01DCAF5-4D3A-4909-A4C1-2F8BC8194377}">
      <dgm:prSet phldrT="[Testo]"/>
      <dgm:spPr/>
      <dgm:t>
        <a:bodyPr/>
        <a:lstStyle/>
        <a:p>
          <a:r>
            <a:rPr lang="it-IT" dirty="0"/>
            <a:t>FORZA</a:t>
          </a:r>
        </a:p>
      </dgm:t>
    </dgm:pt>
    <dgm:pt modelId="{81E09013-1101-4CB0-A623-AD2AA1396BE9}" type="parTrans" cxnId="{A0722CE2-5A1B-4319-AFF9-97C6F921F428}">
      <dgm:prSet/>
      <dgm:spPr/>
      <dgm:t>
        <a:bodyPr/>
        <a:lstStyle/>
        <a:p>
          <a:endParaRPr lang="it-IT"/>
        </a:p>
      </dgm:t>
    </dgm:pt>
    <dgm:pt modelId="{C7A2CF03-3E74-4F98-B0AE-839143D3E8A8}" type="sibTrans" cxnId="{A0722CE2-5A1B-4319-AFF9-97C6F921F428}">
      <dgm:prSet/>
      <dgm:spPr/>
      <dgm:t>
        <a:bodyPr/>
        <a:lstStyle/>
        <a:p>
          <a:endParaRPr lang="it-IT"/>
        </a:p>
      </dgm:t>
    </dgm:pt>
    <dgm:pt modelId="{689D81D2-0026-4985-91A8-55A6F4F861A0}">
      <dgm:prSet phldrT="[Testo]"/>
      <dgm:spPr/>
      <dgm:t>
        <a:bodyPr/>
        <a:lstStyle/>
        <a:p>
          <a:r>
            <a:rPr lang="it-IT" dirty="0"/>
            <a:t>RESISTENZA</a:t>
          </a:r>
        </a:p>
      </dgm:t>
    </dgm:pt>
    <dgm:pt modelId="{243F8313-25BE-41C7-A81A-0BDA755591CD}" type="parTrans" cxnId="{87CC0D2C-4755-47B9-B964-BF03816CCD37}">
      <dgm:prSet/>
      <dgm:spPr/>
      <dgm:t>
        <a:bodyPr/>
        <a:lstStyle/>
        <a:p>
          <a:endParaRPr lang="it-IT"/>
        </a:p>
      </dgm:t>
    </dgm:pt>
    <dgm:pt modelId="{28D527A3-4245-4982-9567-046EC450F994}" type="sibTrans" cxnId="{87CC0D2C-4755-47B9-B964-BF03816CCD37}">
      <dgm:prSet/>
      <dgm:spPr/>
      <dgm:t>
        <a:bodyPr/>
        <a:lstStyle/>
        <a:p>
          <a:endParaRPr lang="it-IT"/>
        </a:p>
      </dgm:t>
    </dgm:pt>
    <dgm:pt modelId="{A1F805AF-55E8-417F-958E-47351B2E4C6B}" type="pres">
      <dgm:prSet presAssocID="{180AB9BB-474D-4797-B54C-CCBEBF4E009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7212D7B-D091-45E2-B91F-CF55895763A4}" type="pres">
      <dgm:prSet presAssocID="{A062A979-6225-4867-912C-95B3537C3D97}" presName="hierRoot1" presStyleCnt="0">
        <dgm:presLayoutVars>
          <dgm:hierBranch val="init"/>
        </dgm:presLayoutVars>
      </dgm:prSet>
      <dgm:spPr/>
    </dgm:pt>
    <dgm:pt modelId="{9B9C1621-E394-4230-BD02-CAB249C5AC1C}" type="pres">
      <dgm:prSet presAssocID="{A062A979-6225-4867-912C-95B3537C3D97}" presName="rootComposite1" presStyleCnt="0"/>
      <dgm:spPr/>
    </dgm:pt>
    <dgm:pt modelId="{2AF7609A-4C65-40BA-AD82-37C7FE0B0AC8}" type="pres">
      <dgm:prSet presAssocID="{A062A979-6225-4867-912C-95B3537C3D97}" presName="rootText1" presStyleLbl="node0" presStyleIdx="0" presStyleCnt="1" custScaleX="169691" custScaleY="184853" custLinFactNeighborX="-695" custLinFactNeighborY="-55598">
        <dgm:presLayoutVars>
          <dgm:chPref val="3"/>
        </dgm:presLayoutVars>
      </dgm:prSet>
      <dgm:spPr/>
    </dgm:pt>
    <dgm:pt modelId="{97386C17-C94D-4C79-B31C-AA6AAE80543D}" type="pres">
      <dgm:prSet presAssocID="{A062A979-6225-4867-912C-95B3537C3D97}" presName="rootConnector1" presStyleLbl="node1" presStyleIdx="0" presStyleCnt="0"/>
      <dgm:spPr/>
    </dgm:pt>
    <dgm:pt modelId="{FAC51D6B-5579-4FF7-9ACC-897E3845D560}" type="pres">
      <dgm:prSet presAssocID="{A062A979-6225-4867-912C-95B3537C3D97}" presName="hierChild2" presStyleCnt="0"/>
      <dgm:spPr/>
    </dgm:pt>
    <dgm:pt modelId="{BB6002CD-C059-47E0-9447-A85192F9917A}" type="pres">
      <dgm:prSet presAssocID="{560D0D92-1947-456C-AA6A-C0F2121A6E12}" presName="Name37" presStyleLbl="parChTrans1D2" presStyleIdx="0" presStyleCnt="3"/>
      <dgm:spPr/>
    </dgm:pt>
    <dgm:pt modelId="{42851369-4472-466F-817C-80C5852FC3FF}" type="pres">
      <dgm:prSet presAssocID="{2E41F82D-F82F-496B-ACE1-5553379A8EDE}" presName="hierRoot2" presStyleCnt="0">
        <dgm:presLayoutVars>
          <dgm:hierBranch val="init"/>
        </dgm:presLayoutVars>
      </dgm:prSet>
      <dgm:spPr/>
    </dgm:pt>
    <dgm:pt modelId="{6E94BE64-9E49-4F7F-8168-3D41A4D62D81}" type="pres">
      <dgm:prSet presAssocID="{2E41F82D-F82F-496B-ACE1-5553379A8EDE}" presName="rootComposite" presStyleCnt="0"/>
      <dgm:spPr/>
    </dgm:pt>
    <dgm:pt modelId="{AB7ED2F4-384F-4CEA-911C-B3AF011F8960}" type="pres">
      <dgm:prSet presAssocID="{2E41F82D-F82F-496B-ACE1-5553379A8EDE}" presName="rootText" presStyleLbl="node2" presStyleIdx="0" presStyleCnt="3">
        <dgm:presLayoutVars>
          <dgm:chPref val="3"/>
        </dgm:presLayoutVars>
      </dgm:prSet>
      <dgm:spPr/>
    </dgm:pt>
    <dgm:pt modelId="{6E925599-0C33-4610-A611-897AF1CAA2C3}" type="pres">
      <dgm:prSet presAssocID="{2E41F82D-F82F-496B-ACE1-5553379A8EDE}" presName="rootConnector" presStyleLbl="node2" presStyleIdx="0" presStyleCnt="3"/>
      <dgm:spPr/>
    </dgm:pt>
    <dgm:pt modelId="{7050A597-3AB9-48A8-9041-561703119F62}" type="pres">
      <dgm:prSet presAssocID="{2E41F82D-F82F-496B-ACE1-5553379A8EDE}" presName="hierChild4" presStyleCnt="0"/>
      <dgm:spPr/>
    </dgm:pt>
    <dgm:pt modelId="{C57592DC-7172-4B84-B766-7A36437EC48E}" type="pres">
      <dgm:prSet presAssocID="{2E41F82D-F82F-496B-ACE1-5553379A8EDE}" presName="hierChild5" presStyleCnt="0"/>
      <dgm:spPr/>
    </dgm:pt>
    <dgm:pt modelId="{5DB02C08-5673-49A1-848C-1EDE95C2048C}" type="pres">
      <dgm:prSet presAssocID="{81E09013-1101-4CB0-A623-AD2AA1396BE9}" presName="Name37" presStyleLbl="parChTrans1D2" presStyleIdx="1" presStyleCnt="3"/>
      <dgm:spPr/>
    </dgm:pt>
    <dgm:pt modelId="{A39BCFBF-1D0F-4E3C-B3B4-00D03F6E7974}" type="pres">
      <dgm:prSet presAssocID="{B01DCAF5-4D3A-4909-A4C1-2F8BC8194377}" presName="hierRoot2" presStyleCnt="0">
        <dgm:presLayoutVars>
          <dgm:hierBranch val="init"/>
        </dgm:presLayoutVars>
      </dgm:prSet>
      <dgm:spPr/>
    </dgm:pt>
    <dgm:pt modelId="{DD586137-F919-447F-9B31-EB3607B4C53E}" type="pres">
      <dgm:prSet presAssocID="{B01DCAF5-4D3A-4909-A4C1-2F8BC8194377}" presName="rootComposite" presStyleCnt="0"/>
      <dgm:spPr/>
    </dgm:pt>
    <dgm:pt modelId="{88F26570-3BE0-459C-B75B-17EC23D8CE80}" type="pres">
      <dgm:prSet presAssocID="{B01DCAF5-4D3A-4909-A4C1-2F8BC8194377}" presName="rootText" presStyleLbl="node2" presStyleIdx="1" presStyleCnt="3">
        <dgm:presLayoutVars>
          <dgm:chPref val="3"/>
        </dgm:presLayoutVars>
      </dgm:prSet>
      <dgm:spPr/>
    </dgm:pt>
    <dgm:pt modelId="{22749FC2-EE54-4D30-9D02-9E1814EE2754}" type="pres">
      <dgm:prSet presAssocID="{B01DCAF5-4D3A-4909-A4C1-2F8BC8194377}" presName="rootConnector" presStyleLbl="node2" presStyleIdx="1" presStyleCnt="3"/>
      <dgm:spPr/>
    </dgm:pt>
    <dgm:pt modelId="{8F4F6A0B-A733-4CB4-A2D0-09695183F7B7}" type="pres">
      <dgm:prSet presAssocID="{B01DCAF5-4D3A-4909-A4C1-2F8BC8194377}" presName="hierChild4" presStyleCnt="0"/>
      <dgm:spPr/>
    </dgm:pt>
    <dgm:pt modelId="{69BCC4D0-CEB1-4EAD-BA38-77F3605E96FD}" type="pres">
      <dgm:prSet presAssocID="{B01DCAF5-4D3A-4909-A4C1-2F8BC8194377}" presName="hierChild5" presStyleCnt="0"/>
      <dgm:spPr/>
    </dgm:pt>
    <dgm:pt modelId="{D317B4B7-A276-44D6-B93C-CB674A4557A5}" type="pres">
      <dgm:prSet presAssocID="{243F8313-25BE-41C7-A81A-0BDA755591CD}" presName="Name37" presStyleLbl="parChTrans1D2" presStyleIdx="2" presStyleCnt="3"/>
      <dgm:spPr/>
    </dgm:pt>
    <dgm:pt modelId="{120FA874-CEFF-4A89-A772-63E1593AE6E0}" type="pres">
      <dgm:prSet presAssocID="{689D81D2-0026-4985-91A8-55A6F4F861A0}" presName="hierRoot2" presStyleCnt="0">
        <dgm:presLayoutVars>
          <dgm:hierBranch val="init"/>
        </dgm:presLayoutVars>
      </dgm:prSet>
      <dgm:spPr/>
    </dgm:pt>
    <dgm:pt modelId="{71C32607-B705-43F5-8B06-1A080B38750B}" type="pres">
      <dgm:prSet presAssocID="{689D81D2-0026-4985-91A8-55A6F4F861A0}" presName="rootComposite" presStyleCnt="0"/>
      <dgm:spPr/>
    </dgm:pt>
    <dgm:pt modelId="{C4448BD4-E3CC-469C-B611-D327D03D073D}" type="pres">
      <dgm:prSet presAssocID="{689D81D2-0026-4985-91A8-55A6F4F861A0}" presName="rootText" presStyleLbl="node2" presStyleIdx="2" presStyleCnt="3">
        <dgm:presLayoutVars>
          <dgm:chPref val="3"/>
        </dgm:presLayoutVars>
      </dgm:prSet>
      <dgm:spPr/>
    </dgm:pt>
    <dgm:pt modelId="{F45EEF16-5E72-415A-8298-7DE050A38FBB}" type="pres">
      <dgm:prSet presAssocID="{689D81D2-0026-4985-91A8-55A6F4F861A0}" presName="rootConnector" presStyleLbl="node2" presStyleIdx="2" presStyleCnt="3"/>
      <dgm:spPr/>
    </dgm:pt>
    <dgm:pt modelId="{A0185B94-BA6B-49D4-AF2B-792DD359269F}" type="pres">
      <dgm:prSet presAssocID="{689D81D2-0026-4985-91A8-55A6F4F861A0}" presName="hierChild4" presStyleCnt="0"/>
      <dgm:spPr/>
    </dgm:pt>
    <dgm:pt modelId="{BA8EFD6E-C67D-42C6-8BBD-8DF37308DB5A}" type="pres">
      <dgm:prSet presAssocID="{689D81D2-0026-4985-91A8-55A6F4F861A0}" presName="hierChild5" presStyleCnt="0"/>
      <dgm:spPr/>
    </dgm:pt>
    <dgm:pt modelId="{1676A019-BED8-4871-BE60-65F259C905D9}" type="pres">
      <dgm:prSet presAssocID="{A062A979-6225-4867-912C-95B3537C3D97}" presName="hierChild3" presStyleCnt="0"/>
      <dgm:spPr/>
    </dgm:pt>
  </dgm:ptLst>
  <dgm:cxnLst>
    <dgm:cxn modelId="{AF32A109-F5A0-4750-9BC1-7820E0B45BDF}" type="presOf" srcId="{A062A979-6225-4867-912C-95B3537C3D97}" destId="{97386C17-C94D-4C79-B31C-AA6AAE80543D}" srcOrd="1" destOrd="0" presId="urn:microsoft.com/office/officeart/2005/8/layout/orgChart1"/>
    <dgm:cxn modelId="{8F68ED0E-D243-468C-A978-F410536B2692}" type="presOf" srcId="{560D0D92-1947-456C-AA6A-C0F2121A6E12}" destId="{BB6002CD-C059-47E0-9447-A85192F9917A}" srcOrd="0" destOrd="0" presId="urn:microsoft.com/office/officeart/2005/8/layout/orgChart1"/>
    <dgm:cxn modelId="{87CC0D2C-4755-47B9-B964-BF03816CCD37}" srcId="{A062A979-6225-4867-912C-95B3537C3D97}" destId="{689D81D2-0026-4985-91A8-55A6F4F861A0}" srcOrd="2" destOrd="0" parTransId="{243F8313-25BE-41C7-A81A-0BDA755591CD}" sibTransId="{28D527A3-4245-4982-9567-046EC450F994}"/>
    <dgm:cxn modelId="{CF7DBE4B-D57E-40F0-9A87-273C56386165}" type="presOf" srcId="{2E41F82D-F82F-496B-ACE1-5553379A8EDE}" destId="{6E925599-0C33-4610-A611-897AF1CAA2C3}" srcOrd="1" destOrd="0" presId="urn:microsoft.com/office/officeart/2005/8/layout/orgChart1"/>
    <dgm:cxn modelId="{14F94A71-7F53-41D5-9082-C6F5110485C4}" type="presOf" srcId="{689D81D2-0026-4985-91A8-55A6F4F861A0}" destId="{F45EEF16-5E72-415A-8298-7DE050A38FBB}" srcOrd="1" destOrd="0" presId="urn:microsoft.com/office/officeart/2005/8/layout/orgChart1"/>
    <dgm:cxn modelId="{EEFA0A53-0694-41E3-AEC6-F16E33550E1E}" type="presOf" srcId="{180AB9BB-474D-4797-B54C-CCBEBF4E009E}" destId="{A1F805AF-55E8-417F-958E-47351B2E4C6B}" srcOrd="0" destOrd="0" presId="urn:microsoft.com/office/officeart/2005/8/layout/orgChart1"/>
    <dgm:cxn modelId="{BFE064AA-225B-4B10-BDC7-2F3A620C08E4}" type="presOf" srcId="{B01DCAF5-4D3A-4909-A4C1-2F8BC8194377}" destId="{88F26570-3BE0-459C-B75B-17EC23D8CE80}" srcOrd="0" destOrd="0" presId="urn:microsoft.com/office/officeart/2005/8/layout/orgChart1"/>
    <dgm:cxn modelId="{DCD74AB2-8878-485E-BDB6-62308D550A13}" type="presOf" srcId="{B01DCAF5-4D3A-4909-A4C1-2F8BC8194377}" destId="{22749FC2-EE54-4D30-9D02-9E1814EE2754}" srcOrd="1" destOrd="0" presId="urn:microsoft.com/office/officeart/2005/8/layout/orgChart1"/>
    <dgm:cxn modelId="{B42618BB-0CA4-4CB5-B40A-B384CD1F986C}" type="presOf" srcId="{243F8313-25BE-41C7-A81A-0BDA755591CD}" destId="{D317B4B7-A276-44D6-B93C-CB674A4557A5}" srcOrd="0" destOrd="0" presId="urn:microsoft.com/office/officeart/2005/8/layout/orgChart1"/>
    <dgm:cxn modelId="{412D72C4-C566-4C6D-85B1-2AE2D15EF335}" type="presOf" srcId="{689D81D2-0026-4985-91A8-55A6F4F861A0}" destId="{C4448BD4-E3CC-469C-B611-D327D03D073D}" srcOrd="0" destOrd="0" presId="urn:microsoft.com/office/officeart/2005/8/layout/orgChart1"/>
    <dgm:cxn modelId="{967DFCD6-E79A-41E5-B4B7-8C82C2BE1EC2}" srcId="{180AB9BB-474D-4797-B54C-CCBEBF4E009E}" destId="{A062A979-6225-4867-912C-95B3537C3D97}" srcOrd="0" destOrd="0" parTransId="{F8ADDB12-3E32-43F6-8C56-31F1A85B8092}" sibTransId="{B852D8E6-2E06-41CC-8453-41324EBC1505}"/>
    <dgm:cxn modelId="{A0722CE2-5A1B-4319-AFF9-97C6F921F428}" srcId="{A062A979-6225-4867-912C-95B3537C3D97}" destId="{B01DCAF5-4D3A-4909-A4C1-2F8BC8194377}" srcOrd="1" destOrd="0" parTransId="{81E09013-1101-4CB0-A623-AD2AA1396BE9}" sibTransId="{C7A2CF03-3E74-4F98-B0AE-839143D3E8A8}"/>
    <dgm:cxn modelId="{4396F1E3-619D-4F85-9A17-B53E2E240CF5}" srcId="{A062A979-6225-4867-912C-95B3537C3D97}" destId="{2E41F82D-F82F-496B-ACE1-5553379A8EDE}" srcOrd="0" destOrd="0" parTransId="{560D0D92-1947-456C-AA6A-C0F2121A6E12}" sibTransId="{F41EC5D3-15EF-4C60-8C46-4AC88BF5DE6D}"/>
    <dgm:cxn modelId="{B1FED2EF-3A54-4947-973F-54F30572FFC0}" type="presOf" srcId="{81E09013-1101-4CB0-A623-AD2AA1396BE9}" destId="{5DB02C08-5673-49A1-848C-1EDE95C2048C}" srcOrd="0" destOrd="0" presId="urn:microsoft.com/office/officeart/2005/8/layout/orgChart1"/>
    <dgm:cxn modelId="{9DBABBF4-CA26-46E8-9B14-7C3277804F8C}" type="presOf" srcId="{A062A979-6225-4867-912C-95B3537C3D97}" destId="{2AF7609A-4C65-40BA-AD82-37C7FE0B0AC8}" srcOrd="0" destOrd="0" presId="urn:microsoft.com/office/officeart/2005/8/layout/orgChart1"/>
    <dgm:cxn modelId="{5F0E84F5-8806-4042-B11D-1A864C120495}" type="presOf" srcId="{2E41F82D-F82F-496B-ACE1-5553379A8EDE}" destId="{AB7ED2F4-384F-4CEA-911C-B3AF011F8960}" srcOrd="0" destOrd="0" presId="urn:microsoft.com/office/officeart/2005/8/layout/orgChart1"/>
    <dgm:cxn modelId="{210D0CCC-2D0B-4471-BD38-A02F830FA93F}" type="presParOf" srcId="{A1F805AF-55E8-417F-958E-47351B2E4C6B}" destId="{97212D7B-D091-45E2-B91F-CF55895763A4}" srcOrd="0" destOrd="0" presId="urn:microsoft.com/office/officeart/2005/8/layout/orgChart1"/>
    <dgm:cxn modelId="{477C5753-E6EE-414B-A64C-428968319199}" type="presParOf" srcId="{97212D7B-D091-45E2-B91F-CF55895763A4}" destId="{9B9C1621-E394-4230-BD02-CAB249C5AC1C}" srcOrd="0" destOrd="0" presId="urn:microsoft.com/office/officeart/2005/8/layout/orgChart1"/>
    <dgm:cxn modelId="{5A64BD94-A01A-4BE0-9F02-77A76A6F976A}" type="presParOf" srcId="{9B9C1621-E394-4230-BD02-CAB249C5AC1C}" destId="{2AF7609A-4C65-40BA-AD82-37C7FE0B0AC8}" srcOrd="0" destOrd="0" presId="urn:microsoft.com/office/officeart/2005/8/layout/orgChart1"/>
    <dgm:cxn modelId="{CA460253-7166-4F5A-994B-4EAE499B80B5}" type="presParOf" srcId="{9B9C1621-E394-4230-BD02-CAB249C5AC1C}" destId="{97386C17-C94D-4C79-B31C-AA6AAE80543D}" srcOrd="1" destOrd="0" presId="urn:microsoft.com/office/officeart/2005/8/layout/orgChart1"/>
    <dgm:cxn modelId="{8663A37F-EBA2-4EDB-AB98-D069D0423C0D}" type="presParOf" srcId="{97212D7B-D091-45E2-B91F-CF55895763A4}" destId="{FAC51D6B-5579-4FF7-9ACC-897E3845D560}" srcOrd="1" destOrd="0" presId="urn:microsoft.com/office/officeart/2005/8/layout/orgChart1"/>
    <dgm:cxn modelId="{44D91AF7-049F-4525-BC35-796F46121156}" type="presParOf" srcId="{FAC51D6B-5579-4FF7-9ACC-897E3845D560}" destId="{BB6002CD-C059-47E0-9447-A85192F9917A}" srcOrd="0" destOrd="0" presId="urn:microsoft.com/office/officeart/2005/8/layout/orgChart1"/>
    <dgm:cxn modelId="{B9D303A1-4355-49DE-8FA6-4F2A0C0D3CC2}" type="presParOf" srcId="{FAC51D6B-5579-4FF7-9ACC-897E3845D560}" destId="{42851369-4472-466F-817C-80C5852FC3FF}" srcOrd="1" destOrd="0" presId="urn:microsoft.com/office/officeart/2005/8/layout/orgChart1"/>
    <dgm:cxn modelId="{69C66EFC-9F8B-486E-8CDD-241564C6D017}" type="presParOf" srcId="{42851369-4472-466F-817C-80C5852FC3FF}" destId="{6E94BE64-9E49-4F7F-8168-3D41A4D62D81}" srcOrd="0" destOrd="0" presId="urn:microsoft.com/office/officeart/2005/8/layout/orgChart1"/>
    <dgm:cxn modelId="{32EDB0D1-4CFB-4347-9FAE-0CA5C91ADDB1}" type="presParOf" srcId="{6E94BE64-9E49-4F7F-8168-3D41A4D62D81}" destId="{AB7ED2F4-384F-4CEA-911C-B3AF011F8960}" srcOrd="0" destOrd="0" presId="urn:microsoft.com/office/officeart/2005/8/layout/orgChart1"/>
    <dgm:cxn modelId="{116343BC-DA91-4F46-B6F8-846FD77B794C}" type="presParOf" srcId="{6E94BE64-9E49-4F7F-8168-3D41A4D62D81}" destId="{6E925599-0C33-4610-A611-897AF1CAA2C3}" srcOrd="1" destOrd="0" presId="urn:microsoft.com/office/officeart/2005/8/layout/orgChart1"/>
    <dgm:cxn modelId="{EE06D71B-882C-4425-89E7-A910DAE8CCC4}" type="presParOf" srcId="{42851369-4472-466F-817C-80C5852FC3FF}" destId="{7050A597-3AB9-48A8-9041-561703119F62}" srcOrd="1" destOrd="0" presId="urn:microsoft.com/office/officeart/2005/8/layout/orgChart1"/>
    <dgm:cxn modelId="{E1CB1B11-0D20-44FB-921A-774B15AC7967}" type="presParOf" srcId="{42851369-4472-466F-817C-80C5852FC3FF}" destId="{C57592DC-7172-4B84-B766-7A36437EC48E}" srcOrd="2" destOrd="0" presId="urn:microsoft.com/office/officeart/2005/8/layout/orgChart1"/>
    <dgm:cxn modelId="{AA4DE5F3-68C3-4CE8-BF7A-40A2CE35D225}" type="presParOf" srcId="{FAC51D6B-5579-4FF7-9ACC-897E3845D560}" destId="{5DB02C08-5673-49A1-848C-1EDE95C2048C}" srcOrd="2" destOrd="0" presId="urn:microsoft.com/office/officeart/2005/8/layout/orgChart1"/>
    <dgm:cxn modelId="{99CF6D62-95B6-4B63-BFEE-24A2359AB3A9}" type="presParOf" srcId="{FAC51D6B-5579-4FF7-9ACC-897E3845D560}" destId="{A39BCFBF-1D0F-4E3C-B3B4-00D03F6E7974}" srcOrd="3" destOrd="0" presId="urn:microsoft.com/office/officeart/2005/8/layout/orgChart1"/>
    <dgm:cxn modelId="{1AE6EA4E-B169-49BD-BBCF-60DF9C4C3E95}" type="presParOf" srcId="{A39BCFBF-1D0F-4E3C-B3B4-00D03F6E7974}" destId="{DD586137-F919-447F-9B31-EB3607B4C53E}" srcOrd="0" destOrd="0" presId="urn:microsoft.com/office/officeart/2005/8/layout/orgChart1"/>
    <dgm:cxn modelId="{F79EB19E-2869-4829-923D-1B8459549259}" type="presParOf" srcId="{DD586137-F919-447F-9B31-EB3607B4C53E}" destId="{88F26570-3BE0-459C-B75B-17EC23D8CE80}" srcOrd="0" destOrd="0" presId="urn:microsoft.com/office/officeart/2005/8/layout/orgChart1"/>
    <dgm:cxn modelId="{A1B8E959-1245-4B59-A25F-9DAB928DCC9A}" type="presParOf" srcId="{DD586137-F919-447F-9B31-EB3607B4C53E}" destId="{22749FC2-EE54-4D30-9D02-9E1814EE2754}" srcOrd="1" destOrd="0" presId="urn:microsoft.com/office/officeart/2005/8/layout/orgChart1"/>
    <dgm:cxn modelId="{EA613CFB-E4AD-4E32-85BE-AC4F221F3443}" type="presParOf" srcId="{A39BCFBF-1D0F-4E3C-B3B4-00D03F6E7974}" destId="{8F4F6A0B-A733-4CB4-A2D0-09695183F7B7}" srcOrd="1" destOrd="0" presId="urn:microsoft.com/office/officeart/2005/8/layout/orgChart1"/>
    <dgm:cxn modelId="{F9BEF4DF-44E1-431D-A120-365ED38FEBFB}" type="presParOf" srcId="{A39BCFBF-1D0F-4E3C-B3B4-00D03F6E7974}" destId="{69BCC4D0-CEB1-4EAD-BA38-77F3605E96FD}" srcOrd="2" destOrd="0" presId="urn:microsoft.com/office/officeart/2005/8/layout/orgChart1"/>
    <dgm:cxn modelId="{41E35623-15F0-4C20-A3E7-FD91E8E7F312}" type="presParOf" srcId="{FAC51D6B-5579-4FF7-9ACC-897E3845D560}" destId="{D317B4B7-A276-44D6-B93C-CB674A4557A5}" srcOrd="4" destOrd="0" presId="urn:microsoft.com/office/officeart/2005/8/layout/orgChart1"/>
    <dgm:cxn modelId="{ED7124F7-8173-4420-81F1-CD137AB91672}" type="presParOf" srcId="{FAC51D6B-5579-4FF7-9ACC-897E3845D560}" destId="{120FA874-CEFF-4A89-A772-63E1593AE6E0}" srcOrd="5" destOrd="0" presId="urn:microsoft.com/office/officeart/2005/8/layout/orgChart1"/>
    <dgm:cxn modelId="{047BBCDC-6585-4F34-9493-8283A30E2895}" type="presParOf" srcId="{120FA874-CEFF-4A89-A772-63E1593AE6E0}" destId="{71C32607-B705-43F5-8B06-1A080B38750B}" srcOrd="0" destOrd="0" presId="urn:microsoft.com/office/officeart/2005/8/layout/orgChart1"/>
    <dgm:cxn modelId="{1D416F91-8FF6-4E4E-94E2-732636AFC670}" type="presParOf" srcId="{71C32607-B705-43F5-8B06-1A080B38750B}" destId="{C4448BD4-E3CC-469C-B611-D327D03D073D}" srcOrd="0" destOrd="0" presId="urn:microsoft.com/office/officeart/2005/8/layout/orgChart1"/>
    <dgm:cxn modelId="{27913407-1C87-4433-88D4-4BFFE1B3E031}" type="presParOf" srcId="{71C32607-B705-43F5-8B06-1A080B38750B}" destId="{F45EEF16-5E72-415A-8298-7DE050A38FBB}" srcOrd="1" destOrd="0" presId="urn:microsoft.com/office/officeart/2005/8/layout/orgChart1"/>
    <dgm:cxn modelId="{631F5901-B6DF-4AFB-9ADE-F6BD4C3C72A4}" type="presParOf" srcId="{120FA874-CEFF-4A89-A772-63E1593AE6E0}" destId="{A0185B94-BA6B-49D4-AF2B-792DD359269F}" srcOrd="1" destOrd="0" presId="urn:microsoft.com/office/officeart/2005/8/layout/orgChart1"/>
    <dgm:cxn modelId="{40A8F437-5B94-489E-9AAB-D03621E08AF8}" type="presParOf" srcId="{120FA874-CEFF-4A89-A772-63E1593AE6E0}" destId="{BA8EFD6E-C67D-42C6-8BBD-8DF37308DB5A}" srcOrd="2" destOrd="0" presId="urn:microsoft.com/office/officeart/2005/8/layout/orgChart1"/>
    <dgm:cxn modelId="{C50C9BB4-F8DB-4625-AC43-40C95A385C3A}" type="presParOf" srcId="{97212D7B-D091-45E2-B91F-CF55895763A4}" destId="{1676A019-BED8-4871-BE60-65F259C905D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523A4F-3BE0-4129-871C-FE4124E39ADD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F4C1ECA-A035-481A-A682-9E22C2845ECB}">
      <dgm:prSet phldrT="[Testo]" custT="1"/>
      <dgm:spPr/>
      <dgm:t>
        <a:bodyPr/>
        <a:lstStyle/>
        <a:p>
          <a:r>
            <a:rPr lang="it-IT" sz="3200" dirty="0"/>
            <a:t>RILEVANTI IN ETÀ EVOLUTIVA</a:t>
          </a:r>
        </a:p>
      </dgm:t>
    </dgm:pt>
    <dgm:pt modelId="{DF35A79A-7C22-437E-B989-2104A84EFF8F}" type="parTrans" cxnId="{9495AF72-DCA9-4987-9EBE-359450AC9210}">
      <dgm:prSet/>
      <dgm:spPr/>
      <dgm:t>
        <a:bodyPr/>
        <a:lstStyle/>
        <a:p>
          <a:endParaRPr lang="it-IT"/>
        </a:p>
      </dgm:t>
    </dgm:pt>
    <dgm:pt modelId="{AE4C13F2-57DC-40EA-88A8-EEC86800D567}" type="sibTrans" cxnId="{9495AF72-DCA9-4987-9EBE-359450AC9210}">
      <dgm:prSet/>
      <dgm:spPr/>
      <dgm:t>
        <a:bodyPr/>
        <a:lstStyle/>
        <a:p>
          <a:endParaRPr lang="it-IT"/>
        </a:p>
      </dgm:t>
    </dgm:pt>
    <dgm:pt modelId="{AA2B6185-D3C2-4DF9-B9C0-5BCA08B4C814}">
      <dgm:prSet phldrT="[Testo]"/>
      <dgm:spPr/>
      <dgm:t>
        <a:bodyPr/>
        <a:lstStyle/>
        <a:p>
          <a:r>
            <a:rPr lang="it-IT" dirty="0"/>
            <a:t>RAPIDITÀ</a:t>
          </a:r>
        </a:p>
      </dgm:t>
    </dgm:pt>
    <dgm:pt modelId="{187822D1-8EA6-4F56-B269-99F71B4FBC60}" type="parTrans" cxnId="{8ED652A9-D449-46B3-9B82-E130F31CA22A}">
      <dgm:prSet/>
      <dgm:spPr/>
      <dgm:t>
        <a:bodyPr/>
        <a:lstStyle/>
        <a:p>
          <a:endParaRPr lang="it-IT"/>
        </a:p>
      </dgm:t>
    </dgm:pt>
    <dgm:pt modelId="{000531BC-CCB9-4F48-B7C4-B9E2C41DC4BD}" type="sibTrans" cxnId="{8ED652A9-D449-46B3-9B82-E130F31CA22A}">
      <dgm:prSet/>
      <dgm:spPr/>
      <dgm:t>
        <a:bodyPr/>
        <a:lstStyle/>
        <a:p>
          <a:endParaRPr lang="it-IT"/>
        </a:p>
      </dgm:t>
    </dgm:pt>
    <dgm:pt modelId="{16BE39D8-CD48-4654-B7EE-C6691DAEA83F}">
      <dgm:prSet phldrT="[Testo]"/>
      <dgm:spPr/>
      <dgm:t>
        <a:bodyPr/>
        <a:lstStyle/>
        <a:p>
          <a:r>
            <a:rPr lang="it-IT" dirty="0"/>
            <a:t>FORZA RAPIDA </a:t>
          </a:r>
        </a:p>
      </dgm:t>
    </dgm:pt>
    <dgm:pt modelId="{70390BA5-A28B-4252-8444-A88BE03217CD}" type="parTrans" cxnId="{ADF09431-C927-4E50-A776-CEBE86F32201}">
      <dgm:prSet/>
      <dgm:spPr/>
      <dgm:t>
        <a:bodyPr/>
        <a:lstStyle/>
        <a:p>
          <a:endParaRPr lang="it-IT"/>
        </a:p>
      </dgm:t>
    </dgm:pt>
    <dgm:pt modelId="{C4EFB02C-3639-443D-A175-F58CD48BE8C9}" type="sibTrans" cxnId="{ADF09431-C927-4E50-A776-CEBE86F32201}">
      <dgm:prSet/>
      <dgm:spPr/>
      <dgm:t>
        <a:bodyPr/>
        <a:lstStyle/>
        <a:p>
          <a:endParaRPr lang="it-IT"/>
        </a:p>
      </dgm:t>
    </dgm:pt>
    <dgm:pt modelId="{E83EF215-FE6D-4D76-8057-75B0174DEB47}">
      <dgm:prSet phldrT="[Testo]"/>
      <dgm:spPr/>
      <dgm:t>
        <a:bodyPr/>
        <a:lstStyle/>
        <a:p>
          <a:r>
            <a:rPr lang="it-IT" dirty="0"/>
            <a:t>RESISTENZA</a:t>
          </a:r>
        </a:p>
      </dgm:t>
    </dgm:pt>
    <dgm:pt modelId="{111EFF18-CB58-4457-96B8-59C62BE80562}" type="parTrans" cxnId="{E827AFEA-09CF-4815-B5D8-DECB5FFD4EFA}">
      <dgm:prSet/>
      <dgm:spPr/>
      <dgm:t>
        <a:bodyPr/>
        <a:lstStyle/>
        <a:p>
          <a:endParaRPr lang="it-IT"/>
        </a:p>
      </dgm:t>
    </dgm:pt>
    <dgm:pt modelId="{4BB07403-E150-4EEE-912B-55B31AA899E4}" type="sibTrans" cxnId="{E827AFEA-09CF-4815-B5D8-DECB5FFD4EFA}">
      <dgm:prSet/>
      <dgm:spPr/>
      <dgm:t>
        <a:bodyPr/>
        <a:lstStyle/>
        <a:p>
          <a:endParaRPr lang="it-IT"/>
        </a:p>
      </dgm:t>
    </dgm:pt>
    <dgm:pt modelId="{6B0EF084-07C8-4949-9B35-E0C02A22B5B8}">
      <dgm:prSet/>
      <dgm:spPr/>
      <dgm:t>
        <a:bodyPr/>
        <a:lstStyle/>
        <a:p>
          <a:pPr algn="ctr"/>
          <a:r>
            <a:rPr lang="it-IT" dirty="0"/>
            <a:t>di reazione</a:t>
          </a:r>
        </a:p>
      </dgm:t>
    </dgm:pt>
    <dgm:pt modelId="{A90C87D8-4E6E-4191-87BC-29EEA1D7690D}" type="parTrans" cxnId="{E361E7E2-C0C1-4BE7-8234-A566BE5DBF87}">
      <dgm:prSet/>
      <dgm:spPr/>
      <dgm:t>
        <a:bodyPr/>
        <a:lstStyle/>
        <a:p>
          <a:endParaRPr lang="it-IT"/>
        </a:p>
      </dgm:t>
    </dgm:pt>
    <dgm:pt modelId="{1F4C752F-3747-45D2-AE09-3D7C9CF95915}" type="sibTrans" cxnId="{E361E7E2-C0C1-4BE7-8234-A566BE5DBF87}">
      <dgm:prSet/>
      <dgm:spPr/>
      <dgm:t>
        <a:bodyPr/>
        <a:lstStyle/>
        <a:p>
          <a:endParaRPr lang="it-IT"/>
        </a:p>
      </dgm:t>
    </dgm:pt>
    <dgm:pt modelId="{C88C099C-DC42-495B-A82E-5C4831B06BD8}">
      <dgm:prSet/>
      <dgm:spPr/>
      <dgm:t>
        <a:bodyPr/>
        <a:lstStyle/>
        <a:p>
          <a:pPr algn="ctr"/>
          <a:r>
            <a:rPr lang="it-IT" dirty="0"/>
            <a:t>di movimenti singoli o rapidità di azione</a:t>
          </a:r>
        </a:p>
      </dgm:t>
    </dgm:pt>
    <dgm:pt modelId="{7CEA7763-BD0C-4BD9-A39B-5D17262B9010}" type="parTrans" cxnId="{095C8103-8CB1-4CA5-A852-A42F7AB425E6}">
      <dgm:prSet/>
      <dgm:spPr/>
      <dgm:t>
        <a:bodyPr/>
        <a:lstStyle/>
        <a:p>
          <a:endParaRPr lang="it-IT"/>
        </a:p>
      </dgm:t>
    </dgm:pt>
    <dgm:pt modelId="{74AE71D2-416A-4718-8901-C5A04DDC86A6}" type="sibTrans" cxnId="{095C8103-8CB1-4CA5-A852-A42F7AB425E6}">
      <dgm:prSet/>
      <dgm:spPr/>
      <dgm:t>
        <a:bodyPr/>
        <a:lstStyle/>
        <a:p>
          <a:endParaRPr lang="it-IT"/>
        </a:p>
      </dgm:t>
    </dgm:pt>
    <dgm:pt modelId="{BC0C25B8-DF8C-4387-A196-F2B7FBE7A1B8}">
      <dgm:prSet/>
      <dgm:spPr/>
      <dgm:t>
        <a:bodyPr/>
        <a:lstStyle/>
        <a:p>
          <a:r>
            <a:rPr lang="it-IT" dirty="0"/>
            <a:t>massima frequenza di movimenti</a:t>
          </a:r>
        </a:p>
      </dgm:t>
    </dgm:pt>
    <dgm:pt modelId="{926E20CC-E4FF-45EC-A54F-97C2F57D7556}" type="parTrans" cxnId="{BB574DCE-259F-4624-9716-9B68B061F3F3}">
      <dgm:prSet/>
      <dgm:spPr/>
      <dgm:t>
        <a:bodyPr/>
        <a:lstStyle/>
        <a:p>
          <a:endParaRPr lang="it-IT"/>
        </a:p>
      </dgm:t>
    </dgm:pt>
    <dgm:pt modelId="{57F14434-0196-4B75-BD16-52A37F2E5AE4}" type="sibTrans" cxnId="{BB574DCE-259F-4624-9716-9B68B061F3F3}">
      <dgm:prSet/>
      <dgm:spPr/>
      <dgm:t>
        <a:bodyPr/>
        <a:lstStyle/>
        <a:p>
          <a:endParaRPr lang="it-IT"/>
        </a:p>
      </dgm:t>
    </dgm:pt>
    <dgm:pt modelId="{99E36D93-424C-432A-B7D9-70A7FB64B528}">
      <dgm:prSet/>
      <dgm:spPr/>
      <dgm:t>
        <a:bodyPr/>
        <a:lstStyle/>
        <a:p>
          <a:r>
            <a:rPr lang="it-IT" dirty="0"/>
            <a:t>capacità di salto</a:t>
          </a:r>
        </a:p>
      </dgm:t>
    </dgm:pt>
    <dgm:pt modelId="{19C0EC4F-4B45-462E-8474-439EC11F8AAE}" type="parTrans" cxnId="{13B5C235-3E02-4995-9F19-534E41CAE23F}">
      <dgm:prSet/>
      <dgm:spPr/>
      <dgm:t>
        <a:bodyPr/>
        <a:lstStyle/>
        <a:p>
          <a:endParaRPr lang="it-IT"/>
        </a:p>
      </dgm:t>
    </dgm:pt>
    <dgm:pt modelId="{5D1A8B29-4BD1-4BA2-8315-FC259389A9E5}" type="sibTrans" cxnId="{13B5C235-3E02-4995-9F19-534E41CAE23F}">
      <dgm:prSet/>
      <dgm:spPr/>
      <dgm:t>
        <a:bodyPr/>
        <a:lstStyle/>
        <a:p>
          <a:endParaRPr lang="it-IT"/>
        </a:p>
      </dgm:t>
    </dgm:pt>
    <dgm:pt modelId="{25AC7128-1A09-48C0-9F85-F13FF09004B4}">
      <dgm:prSet/>
      <dgm:spPr/>
      <dgm:t>
        <a:bodyPr/>
        <a:lstStyle/>
        <a:p>
          <a:r>
            <a:rPr lang="it-IT" dirty="0"/>
            <a:t>capacità di lancio</a:t>
          </a:r>
        </a:p>
      </dgm:t>
    </dgm:pt>
    <dgm:pt modelId="{771C8847-B5F5-4403-9DF9-2A5325BD9CC8}" type="parTrans" cxnId="{D8B35B3C-17A9-42BA-B2DD-FFC82DA6CA6E}">
      <dgm:prSet/>
      <dgm:spPr/>
      <dgm:t>
        <a:bodyPr/>
        <a:lstStyle/>
        <a:p>
          <a:endParaRPr lang="it-IT"/>
        </a:p>
      </dgm:t>
    </dgm:pt>
    <dgm:pt modelId="{2D62BA63-265C-4E41-9EA8-55C10C48BA3C}" type="sibTrans" cxnId="{D8B35B3C-17A9-42BA-B2DD-FFC82DA6CA6E}">
      <dgm:prSet/>
      <dgm:spPr/>
      <dgm:t>
        <a:bodyPr/>
        <a:lstStyle/>
        <a:p>
          <a:endParaRPr lang="it-IT"/>
        </a:p>
      </dgm:t>
    </dgm:pt>
    <dgm:pt modelId="{B6C2E015-96B7-410E-B49F-D672C9D677DA}">
      <dgm:prSet/>
      <dgm:spPr/>
      <dgm:t>
        <a:bodyPr/>
        <a:lstStyle/>
        <a:p>
          <a:r>
            <a:rPr lang="it-IT" dirty="0"/>
            <a:t>di lunga durata </a:t>
          </a:r>
        </a:p>
      </dgm:t>
    </dgm:pt>
    <dgm:pt modelId="{43A9EEF3-86ED-49E5-A872-302368B0C3A5}" type="parTrans" cxnId="{8E08573F-9FF4-4DDB-B682-DBE94FC440B6}">
      <dgm:prSet/>
      <dgm:spPr/>
      <dgm:t>
        <a:bodyPr/>
        <a:lstStyle/>
        <a:p>
          <a:endParaRPr lang="it-IT"/>
        </a:p>
      </dgm:t>
    </dgm:pt>
    <dgm:pt modelId="{28EA2B42-4D6D-4743-842A-9669D57122CD}" type="sibTrans" cxnId="{8E08573F-9FF4-4DDB-B682-DBE94FC440B6}">
      <dgm:prSet/>
      <dgm:spPr/>
      <dgm:t>
        <a:bodyPr/>
        <a:lstStyle/>
        <a:p>
          <a:endParaRPr lang="it-IT"/>
        </a:p>
      </dgm:t>
    </dgm:pt>
    <dgm:pt modelId="{F4596E15-FE3B-4AF8-AEC5-6CA87B4FAFE7}">
      <dgm:prSet/>
      <dgm:spPr/>
      <dgm:t>
        <a:bodyPr/>
        <a:lstStyle/>
        <a:p>
          <a:r>
            <a:rPr lang="it-IT" dirty="0"/>
            <a:t>di breve durata</a:t>
          </a:r>
        </a:p>
      </dgm:t>
    </dgm:pt>
    <dgm:pt modelId="{4BE64CEB-8741-4AD3-B726-5BA47EA91629}" type="parTrans" cxnId="{32EB2E1C-5A16-45D1-938E-F158E619CA8F}">
      <dgm:prSet/>
      <dgm:spPr/>
      <dgm:t>
        <a:bodyPr/>
        <a:lstStyle/>
        <a:p>
          <a:endParaRPr lang="it-IT"/>
        </a:p>
      </dgm:t>
    </dgm:pt>
    <dgm:pt modelId="{BE1455EF-D020-44CF-9D92-EC3B4226B23B}" type="sibTrans" cxnId="{32EB2E1C-5A16-45D1-938E-F158E619CA8F}">
      <dgm:prSet/>
      <dgm:spPr/>
      <dgm:t>
        <a:bodyPr/>
        <a:lstStyle/>
        <a:p>
          <a:endParaRPr lang="it-IT"/>
        </a:p>
      </dgm:t>
    </dgm:pt>
    <dgm:pt modelId="{2AF48CD0-5A8F-4E04-85B6-CC6CB9758268}" type="pres">
      <dgm:prSet presAssocID="{D5523A4F-3BE0-4129-871C-FE4124E39ADD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DF532B3-0AA7-4D88-AAFF-F0B6D791359F}" type="pres">
      <dgm:prSet presAssocID="{7F4C1ECA-A035-481A-A682-9E22C2845ECB}" presName="root1" presStyleCnt="0"/>
      <dgm:spPr/>
    </dgm:pt>
    <dgm:pt modelId="{A828C5DB-5C5C-422D-BB63-80BCF687930D}" type="pres">
      <dgm:prSet presAssocID="{7F4C1ECA-A035-481A-A682-9E22C2845ECB}" presName="LevelOneTextNode" presStyleLbl="node0" presStyleIdx="0" presStyleCnt="1" custScaleX="151539" custScaleY="103125">
        <dgm:presLayoutVars>
          <dgm:chPref val="3"/>
        </dgm:presLayoutVars>
      </dgm:prSet>
      <dgm:spPr/>
    </dgm:pt>
    <dgm:pt modelId="{B9AEE611-845B-47C0-A982-D900CBB13622}" type="pres">
      <dgm:prSet presAssocID="{7F4C1ECA-A035-481A-A682-9E22C2845ECB}" presName="level2hierChild" presStyleCnt="0"/>
      <dgm:spPr/>
    </dgm:pt>
    <dgm:pt modelId="{5143844E-4273-4940-AF7B-60BCEE4668FF}" type="pres">
      <dgm:prSet presAssocID="{187822D1-8EA6-4F56-B269-99F71B4FBC60}" presName="conn2-1" presStyleLbl="parChTrans1D2" presStyleIdx="0" presStyleCnt="3"/>
      <dgm:spPr/>
    </dgm:pt>
    <dgm:pt modelId="{15AA4993-5CF6-4D2C-AAE8-68CC98B1395E}" type="pres">
      <dgm:prSet presAssocID="{187822D1-8EA6-4F56-B269-99F71B4FBC60}" presName="connTx" presStyleLbl="parChTrans1D2" presStyleIdx="0" presStyleCnt="3"/>
      <dgm:spPr/>
    </dgm:pt>
    <dgm:pt modelId="{0E88AD9C-DEE5-43D1-80BD-5BA2FD2308C5}" type="pres">
      <dgm:prSet presAssocID="{AA2B6185-D3C2-4DF9-B9C0-5BCA08B4C814}" presName="root2" presStyleCnt="0"/>
      <dgm:spPr/>
    </dgm:pt>
    <dgm:pt modelId="{9A03A5DF-3D26-4131-914C-4E1FE501FECB}" type="pres">
      <dgm:prSet presAssocID="{AA2B6185-D3C2-4DF9-B9C0-5BCA08B4C814}" presName="LevelTwoTextNode" presStyleLbl="node2" presStyleIdx="0" presStyleCnt="3">
        <dgm:presLayoutVars>
          <dgm:chPref val="3"/>
        </dgm:presLayoutVars>
      </dgm:prSet>
      <dgm:spPr/>
    </dgm:pt>
    <dgm:pt modelId="{81D31F97-E538-4130-B4C0-1DBA8E8C2869}" type="pres">
      <dgm:prSet presAssocID="{AA2B6185-D3C2-4DF9-B9C0-5BCA08B4C814}" presName="level3hierChild" presStyleCnt="0"/>
      <dgm:spPr/>
    </dgm:pt>
    <dgm:pt modelId="{030A3B7A-A8BD-4CA3-8F40-678E837C65FA}" type="pres">
      <dgm:prSet presAssocID="{A90C87D8-4E6E-4191-87BC-29EEA1D7690D}" presName="conn2-1" presStyleLbl="parChTrans1D3" presStyleIdx="0" presStyleCnt="7"/>
      <dgm:spPr/>
    </dgm:pt>
    <dgm:pt modelId="{087612F3-66AB-460E-860F-933D859259F7}" type="pres">
      <dgm:prSet presAssocID="{A90C87D8-4E6E-4191-87BC-29EEA1D7690D}" presName="connTx" presStyleLbl="parChTrans1D3" presStyleIdx="0" presStyleCnt="7"/>
      <dgm:spPr/>
    </dgm:pt>
    <dgm:pt modelId="{BC037FA7-3AC8-42D5-BC5C-9780598FD3C9}" type="pres">
      <dgm:prSet presAssocID="{6B0EF084-07C8-4949-9B35-E0C02A22B5B8}" presName="root2" presStyleCnt="0"/>
      <dgm:spPr/>
    </dgm:pt>
    <dgm:pt modelId="{495BB4B4-8089-4050-AB62-C492F5016695}" type="pres">
      <dgm:prSet presAssocID="{6B0EF084-07C8-4949-9B35-E0C02A22B5B8}" presName="LevelTwoTextNode" presStyleLbl="node3" presStyleIdx="0" presStyleCnt="7" custScaleX="163676">
        <dgm:presLayoutVars>
          <dgm:chPref val="3"/>
        </dgm:presLayoutVars>
      </dgm:prSet>
      <dgm:spPr/>
    </dgm:pt>
    <dgm:pt modelId="{DD0F40AC-6059-4D91-9671-FBBA04DC9FFF}" type="pres">
      <dgm:prSet presAssocID="{6B0EF084-07C8-4949-9B35-E0C02A22B5B8}" presName="level3hierChild" presStyleCnt="0"/>
      <dgm:spPr/>
    </dgm:pt>
    <dgm:pt modelId="{1C1BB9B3-C5F9-4957-97A3-FBE35EA49F41}" type="pres">
      <dgm:prSet presAssocID="{7CEA7763-BD0C-4BD9-A39B-5D17262B9010}" presName="conn2-1" presStyleLbl="parChTrans1D3" presStyleIdx="1" presStyleCnt="7"/>
      <dgm:spPr/>
    </dgm:pt>
    <dgm:pt modelId="{D88969B8-7348-47EB-8663-695E13EB4892}" type="pres">
      <dgm:prSet presAssocID="{7CEA7763-BD0C-4BD9-A39B-5D17262B9010}" presName="connTx" presStyleLbl="parChTrans1D3" presStyleIdx="1" presStyleCnt="7"/>
      <dgm:spPr/>
    </dgm:pt>
    <dgm:pt modelId="{B92C6F9B-2B9E-42BC-AF92-C6F0BAAED553}" type="pres">
      <dgm:prSet presAssocID="{C88C099C-DC42-495B-A82E-5C4831B06BD8}" presName="root2" presStyleCnt="0"/>
      <dgm:spPr/>
    </dgm:pt>
    <dgm:pt modelId="{7A3657CA-B3B0-4AC4-AE64-5D294666A247}" type="pres">
      <dgm:prSet presAssocID="{C88C099C-DC42-495B-A82E-5C4831B06BD8}" presName="LevelTwoTextNode" presStyleLbl="node3" presStyleIdx="1" presStyleCnt="7" custScaleX="206303">
        <dgm:presLayoutVars>
          <dgm:chPref val="3"/>
        </dgm:presLayoutVars>
      </dgm:prSet>
      <dgm:spPr/>
    </dgm:pt>
    <dgm:pt modelId="{6EF84F39-0AE5-48E8-9949-31D4E18E91CB}" type="pres">
      <dgm:prSet presAssocID="{C88C099C-DC42-495B-A82E-5C4831B06BD8}" presName="level3hierChild" presStyleCnt="0"/>
      <dgm:spPr/>
    </dgm:pt>
    <dgm:pt modelId="{42E0FE8C-7523-46FB-A50C-C65D0F9CD4B9}" type="pres">
      <dgm:prSet presAssocID="{926E20CC-E4FF-45EC-A54F-97C2F57D7556}" presName="conn2-1" presStyleLbl="parChTrans1D3" presStyleIdx="2" presStyleCnt="7"/>
      <dgm:spPr/>
    </dgm:pt>
    <dgm:pt modelId="{EA0C454D-D759-4406-88A8-BF934768B078}" type="pres">
      <dgm:prSet presAssocID="{926E20CC-E4FF-45EC-A54F-97C2F57D7556}" presName="connTx" presStyleLbl="parChTrans1D3" presStyleIdx="2" presStyleCnt="7"/>
      <dgm:spPr/>
    </dgm:pt>
    <dgm:pt modelId="{352AB7D5-2B55-458C-8C03-5F33D65C1FC4}" type="pres">
      <dgm:prSet presAssocID="{BC0C25B8-DF8C-4387-A196-F2B7FBE7A1B8}" presName="root2" presStyleCnt="0"/>
      <dgm:spPr/>
    </dgm:pt>
    <dgm:pt modelId="{0DFD2D69-BCFC-4130-B8C3-A1128267E796}" type="pres">
      <dgm:prSet presAssocID="{BC0C25B8-DF8C-4387-A196-F2B7FBE7A1B8}" presName="LevelTwoTextNode" presStyleLbl="node3" presStyleIdx="2" presStyleCnt="7" custScaleX="156598">
        <dgm:presLayoutVars>
          <dgm:chPref val="3"/>
        </dgm:presLayoutVars>
      </dgm:prSet>
      <dgm:spPr/>
    </dgm:pt>
    <dgm:pt modelId="{37AC3B99-8026-4602-A203-0ADAFF6AC907}" type="pres">
      <dgm:prSet presAssocID="{BC0C25B8-DF8C-4387-A196-F2B7FBE7A1B8}" presName="level3hierChild" presStyleCnt="0"/>
      <dgm:spPr/>
    </dgm:pt>
    <dgm:pt modelId="{5D1B2461-3F0B-48D4-9F9D-F361E38A967F}" type="pres">
      <dgm:prSet presAssocID="{70390BA5-A28B-4252-8444-A88BE03217CD}" presName="conn2-1" presStyleLbl="parChTrans1D2" presStyleIdx="1" presStyleCnt="3"/>
      <dgm:spPr/>
    </dgm:pt>
    <dgm:pt modelId="{E4BA3C3F-6D48-4145-878A-0840EBB03803}" type="pres">
      <dgm:prSet presAssocID="{70390BA5-A28B-4252-8444-A88BE03217CD}" presName="connTx" presStyleLbl="parChTrans1D2" presStyleIdx="1" presStyleCnt="3"/>
      <dgm:spPr/>
    </dgm:pt>
    <dgm:pt modelId="{4E132CF9-F942-4CDE-9285-1A1362A97476}" type="pres">
      <dgm:prSet presAssocID="{16BE39D8-CD48-4654-B7EE-C6691DAEA83F}" presName="root2" presStyleCnt="0"/>
      <dgm:spPr/>
    </dgm:pt>
    <dgm:pt modelId="{144D4FF5-579C-4414-9B34-B36F900DEAFB}" type="pres">
      <dgm:prSet presAssocID="{16BE39D8-CD48-4654-B7EE-C6691DAEA83F}" presName="LevelTwoTextNode" presStyleLbl="node2" presStyleIdx="1" presStyleCnt="3">
        <dgm:presLayoutVars>
          <dgm:chPref val="3"/>
        </dgm:presLayoutVars>
      </dgm:prSet>
      <dgm:spPr/>
    </dgm:pt>
    <dgm:pt modelId="{BDE7893A-36B6-4279-9665-A856601FF58C}" type="pres">
      <dgm:prSet presAssocID="{16BE39D8-CD48-4654-B7EE-C6691DAEA83F}" presName="level3hierChild" presStyleCnt="0"/>
      <dgm:spPr/>
    </dgm:pt>
    <dgm:pt modelId="{E99B1A14-3BAE-415B-9E22-97B8308B11D5}" type="pres">
      <dgm:prSet presAssocID="{19C0EC4F-4B45-462E-8474-439EC11F8AAE}" presName="conn2-1" presStyleLbl="parChTrans1D3" presStyleIdx="3" presStyleCnt="7"/>
      <dgm:spPr/>
    </dgm:pt>
    <dgm:pt modelId="{2AD71284-C84A-4766-B363-559D1DA36825}" type="pres">
      <dgm:prSet presAssocID="{19C0EC4F-4B45-462E-8474-439EC11F8AAE}" presName="connTx" presStyleLbl="parChTrans1D3" presStyleIdx="3" presStyleCnt="7"/>
      <dgm:spPr/>
    </dgm:pt>
    <dgm:pt modelId="{E81A0AB4-F718-40C8-B20D-1D48647D03E0}" type="pres">
      <dgm:prSet presAssocID="{99E36D93-424C-432A-B7D9-70A7FB64B528}" presName="root2" presStyleCnt="0"/>
      <dgm:spPr/>
    </dgm:pt>
    <dgm:pt modelId="{F336D269-F352-496B-91CD-1D39C2D3F998}" type="pres">
      <dgm:prSet presAssocID="{99E36D93-424C-432A-B7D9-70A7FB64B528}" presName="LevelTwoTextNode" presStyleLbl="node3" presStyleIdx="3" presStyleCnt="7" custScaleX="177335">
        <dgm:presLayoutVars>
          <dgm:chPref val="3"/>
        </dgm:presLayoutVars>
      </dgm:prSet>
      <dgm:spPr/>
    </dgm:pt>
    <dgm:pt modelId="{A0F39C9E-210F-4CD6-A681-11413E0013CD}" type="pres">
      <dgm:prSet presAssocID="{99E36D93-424C-432A-B7D9-70A7FB64B528}" presName="level3hierChild" presStyleCnt="0"/>
      <dgm:spPr/>
    </dgm:pt>
    <dgm:pt modelId="{79218876-0576-47A8-B449-3FFAE2EE4953}" type="pres">
      <dgm:prSet presAssocID="{771C8847-B5F5-4403-9DF9-2A5325BD9CC8}" presName="conn2-1" presStyleLbl="parChTrans1D3" presStyleIdx="4" presStyleCnt="7"/>
      <dgm:spPr/>
    </dgm:pt>
    <dgm:pt modelId="{6613F565-52EA-49CA-967B-022CB23D6491}" type="pres">
      <dgm:prSet presAssocID="{771C8847-B5F5-4403-9DF9-2A5325BD9CC8}" presName="connTx" presStyleLbl="parChTrans1D3" presStyleIdx="4" presStyleCnt="7"/>
      <dgm:spPr/>
    </dgm:pt>
    <dgm:pt modelId="{A57D1A81-2960-4DC6-BF0B-083E49C25C1A}" type="pres">
      <dgm:prSet presAssocID="{25AC7128-1A09-48C0-9F85-F13FF09004B4}" presName="root2" presStyleCnt="0"/>
      <dgm:spPr/>
    </dgm:pt>
    <dgm:pt modelId="{8C4EA5A8-F29F-4FC7-ADE1-9D2DDFAAB9D9}" type="pres">
      <dgm:prSet presAssocID="{25AC7128-1A09-48C0-9F85-F13FF09004B4}" presName="LevelTwoTextNode" presStyleLbl="node3" presStyleIdx="4" presStyleCnt="7" custScaleX="178009">
        <dgm:presLayoutVars>
          <dgm:chPref val="3"/>
        </dgm:presLayoutVars>
      </dgm:prSet>
      <dgm:spPr/>
    </dgm:pt>
    <dgm:pt modelId="{20F306F7-604F-4CA7-BF29-86B6C4F586CA}" type="pres">
      <dgm:prSet presAssocID="{25AC7128-1A09-48C0-9F85-F13FF09004B4}" presName="level3hierChild" presStyleCnt="0"/>
      <dgm:spPr/>
    </dgm:pt>
    <dgm:pt modelId="{E802F27D-8B2F-452D-8665-2F839C279912}" type="pres">
      <dgm:prSet presAssocID="{111EFF18-CB58-4457-96B8-59C62BE80562}" presName="conn2-1" presStyleLbl="parChTrans1D2" presStyleIdx="2" presStyleCnt="3"/>
      <dgm:spPr/>
    </dgm:pt>
    <dgm:pt modelId="{DEAE5B61-34CE-410B-8ACB-FC68BA983F78}" type="pres">
      <dgm:prSet presAssocID="{111EFF18-CB58-4457-96B8-59C62BE80562}" presName="connTx" presStyleLbl="parChTrans1D2" presStyleIdx="2" presStyleCnt="3"/>
      <dgm:spPr/>
    </dgm:pt>
    <dgm:pt modelId="{60A512E7-48F4-471E-93C0-298E8B26F893}" type="pres">
      <dgm:prSet presAssocID="{E83EF215-FE6D-4D76-8057-75B0174DEB47}" presName="root2" presStyleCnt="0"/>
      <dgm:spPr/>
    </dgm:pt>
    <dgm:pt modelId="{6752E1CC-870E-41E9-B277-98522AF5614F}" type="pres">
      <dgm:prSet presAssocID="{E83EF215-FE6D-4D76-8057-75B0174DEB47}" presName="LevelTwoTextNode" presStyleLbl="node2" presStyleIdx="2" presStyleCnt="3">
        <dgm:presLayoutVars>
          <dgm:chPref val="3"/>
        </dgm:presLayoutVars>
      </dgm:prSet>
      <dgm:spPr/>
    </dgm:pt>
    <dgm:pt modelId="{23C8F887-DDD0-46AB-99D0-9B2031515B53}" type="pres">
      <dgm:prSet presAssocID="{E83EF215-FE6D-4D76-8057-75B0174DEB47}" presName="level3hierChild" presStyleCnt="0"/>
      <dgm:spPr/>
    </dgm:pt>
    <dgm:pt modelId="{AD08B5A0-6EBD-4465-96EE-1C0858682F79}" type="pres">
      <dgm:prSet presAssocID="{43A9EEF3-86ED-49E5-A872-302368B0C3A5}" presName="conn2-1" presStyleLbl="parChTrans1D3" presStyleIdx="5" presStyleCnt="7"/>
      <dgm:spPr/>
    </dgm:pt>
    <dgm:pt modelId="{6F63F520-A6E4-4466-883D-36887DCDEF60}" type="pres">
      <dgm:prSet presAssocID="{43A9EEF3-86ED-49E5-A872-302368B0C3A5}" presName="connTx" presStyleLbl="parChTrans1D3" presStyleIdx="5" presStyleCnt="7"/>
      <dgm:spPr/>
    </dgm:pt>
    <dgm:pt modelId="{9E96533A-C400-4F97-B36F-39F531AA285D}" type="pres">
      <dgm:prSet presAssocID="{B6C2E015-96B7-410E-B49F-D672C9D677DA}" presName="root2" presStyleCnt="0"/>
      <dgm:spPr/>
    </dgm:pt>
    <dgm:pt modelId="{EDDDF99F-A40F-45C4-B379-646683585021}" type="pres">
      <dgm:prSet presAssocID="{B6C2E015-96B7-410E-B49F-D672C9D677DA}" presName="LevelTwoTextNode" presStyleLbl="node3" presStyleIdx="5" presStyleCnt="7" custScaleX="174810">
        <dgm:presLayoutVars>
          <dgm:chPref val="3"/>
        </dgm:presLayoutVars>
      </dgm:prSet>
      <dgm:spPr/>
    </dgm:pt>
    <dgm:pt modelId="{E90169CE-1A6E-4167-9DDA-81F5C05D676D}" type="pres">
      <dgm:prSet presAssocID="{B6C2E015-96B7-410E-B49F-D672C9D677DA}" presName="level3hierChild" presStyleCnt="0"/>
      <dgm:spPr/>
    </dgm:pt>
    <dgm:pt modelId="{53E49A09-7620-4079-AC8A-5D94618F5F65}" type="pres">
      <dgm:prSet presAssocID="{4BE64CEB-8741-4AD3-B726-5BA47EA91629}" presName="conn2-1" presStyleLbl="parChTrans1D3" presStyleIdx="6" presStyleCnt="7"/>
      <dgm:spPr/>
    </dgm:pt>
    <dgm:pt modelId="{4E8D2E31-0144-4AAE-9851-9464C9F56D32}" type="pres">
      <dgm:prSet presAssocID="{4BE64CEB-8741-4AD3-B726-5BA47EA91629}" presName="connTx" presStyleLbl="parChTrans1D3" presStyleIdx="6" presStyleCnt="7"/>
      <dgm:spPr/>
    </dgm:pt>
    <dgm:pt modelId="{4602F594-D041-4A29-86A6-CC0E874B5928}" type="pres">
      <dgm:prSet presAssocID="{F4596E15-FE3B-4AF8-AEC5-6CA87B4FAFE7}" presName="root2" presStyleCnt="0"/>
      <dgm:spPr/>
    </dgm:pt>
    <dgm:pt modelId="{36D907D6-ACEA-4FD6-8B9B-91C07F8D181E}" type="pres">
      <dgm:prSet presAssocID="{F4596E15-FE3B-4AF8-AEC5-6CA87B4FAFE7}" presName="LevelTwoTextNode" presStyleLbl="node3" presStyleIdx="6" presStyleCnt="7" custScaleX="173355">
        <dgm:presLayoutVars>
          <dgm:chPref val="3"/>
        </dgm:presLayoutVars>
      </dgm:prSet>
      <dgm:spPr/>
    </dgm:pt>
    <dgm:pt modelId="{AAC470E5-76E1-40EB-B88A-C4C83EE97B42}" type="pres">
      <dgm:prSet presAssocID="{F4596E15-FE3B-4AF8-AEC5-6CA87B4FAFE7}" presName="level3hierChild" presStyleCnt="0"/>
      <dgm:spPr/>
    </dgm:pt>
  </dgm:ptLst>
  <dgm:cxnLst>
    <dgm:cxn modelId="{FAE27900-3B73-493D-AA2B-A49F86B4B2B3}" type="presOf" srcId="{4BE64CEB-8741-4AD3-B726-5BA47EA91629}" destId="{53E49A09-7620-4079-AC8A-5D94618F5F65}" srcOrd="0" destOrd="0" presId="urn:microsoft.com/office/officeart/2008/layout/HorizontalMultiLevelHierarchy"/>
    <dgm:cxn modelId="{095C8103-8CB1-4CA5-A852-A42F7AB425E6}" srcId="{AA2B6185-D3C2-4DF9-B9C0-5BCA08B4C814}" destId="{C88C099C-DC42-495B-A82E-5C4831B06BD8}" srcOrd="1" destOrd="0" parTransId="{7CEA7763-BD0C-4BD9-A39B-5D17262B9010}" sibTransId="{74AE71D2-416A-4718-8901-C5A04DDC86A6}"/>
    <dgm:cxn modelId="{172D1309-7D11-4934-8642-51182727D860}" type="presOf" srcId="{7CEA7763-BD0C-4BD9-A39B-5D17262B9010}" destId="{D88969B8-7348-47EB-8663-695E13EB4892}" srcOrd="1" destOrd="0" presId="urn:microsoft.com/office/officeart/2008/layout/HorizontalMultiLevelHierarchy"/>
    <dgm:cxn modelId="{549F600B-8B79-418E-B0CA-DA41231AA9F3}" type="presOf" srcId="{70390BA5-A28B-4252-8444-A88BE03217CD}" destId="{E4BA3C3F-6D48-4145-878A-0840EBB03803}" srcOrd="1" destOrd="0" presId="urn:microsoft.com/office/officeart/2008/layout/HorizontalMultiLevelHierarchy"/>
    <dgm:cxn modelId="{027C8911-A8EF-484D-B034-01FADDEB0562}" type="presOf" srcId="{926E20CC-E4FF-45EC-A54F-97C2F57D7556}" destId="{EA0C454D-D759-4406-88A8-BF934768B078}" srcOrd="1" destOrd="0" presId="urn:microsoft.com/office/officeart/2008/layout/HorizontalMultiLevelHierarchy"/>
    <dgm:cxn modelId="{32EB2E1C-5A16-45D1-938E-F158E619CA8F}" srcId="{E83EF215-FE6D-4D76-8057-75B0174DEB47}" destId="{F4596E15-FE3B-4AF8-AEC5-6CA87B4FAFE7}" srcOrd="1" destOrd="0" parTransId="{4BE64CEB-8741-4AD3-B726-5BA47EA91629}" sibTransId="{BE1455EF-D020-44CF-9D92-EC3B4226B23B}"/>
    <dgm:cxn modelId="{E36AA61C-6E75-4C22-9BD3-14A8D7299315}" type="presOf" srcId="{B6C2E015-96B7-410E-B49F-D672C9D677DA}" destId="{EDDDF99F-A40F-45C4-B379-646683585021}" srcOrd="0" destOrd="0" presId="urn:microsoft.com/office/officeart/2008/layout/HorizontalMultiLevelHierarchy"/>
    <dgm:cxn modelId="{47DE0526-D776-460C-AD1A-BC9DE7A0FCE9}" type="presOf" srcId="{43A9EEF3-86ED-49E5-A872-302368B0C3A5}" destId="{6F63F520-A6E4-4466-883D-36887DCDEF60}" srcOrd="1" destOrd="0" presId="urn:microsoft.com/office/officeart/2008/layout/HorizontalMultiLevelHierarchy"/>
    <dgm:cxn modelId="{2DF3B32A-6B76-4E7F-80B9-C1DF1CCF36AD}" type="presOf" srcId="{C88C099C-DC42-495B-A82E-5C4831B06BD8}" destId="{7A3657CA-B3B0-4AC4-AE64-5D294666A247}" srcOrd="0" destOrd="0" presId="urn:microsoft.com/office/officeart/2008/layout/HorizontalMultiLevelHierarchy"/>
    <dgm:cxn modelId="{4397C82C-4DE8-4DD9-AF1E-4DC90C40F5CC}" type="presOf" srcId="{43A9EEF3-86ED-49E5-A872-302368B0C3A5}" destId="{AD08B5A0-6EBD-4465-96EE-1C0858682F79}" srcOrd="0" destOrd="0" presId="urn:microsoft.com/office/officeart/2008/layout/HorizontalMultiLevelHierarchy"/>
    <dgm:cxn modelId="{ADF09431-C927-4E50-A776-CEBE86F32201}" srcId="{7F4C1ECA-A035-481A-A682-9E22C2845ECB}" destId="{16BE39D8-CD48-4654-B7EE-C6691DAEA83F}" srcOrd="1" destOrd="0" parTransId="{70390BA5-A28B-4252-8444-A88BE03217CD}" sibTransId="{C4EFB02C-3639-443D-A175-F58CD48BE8C9}"/>
    <dgm:cxn modelId="{4484E432-DED2-495E-912D-EA1B331A47AB}" type="presOf" srcId="{7CEA7763-BD0C-4BD9-A39B-5D17262B9010}" destId="{1C1BB9B3-C5F9-4957-97A3-FBE35EA49F41}" srcOrd="0" destOrd="0" presId="urn:microsoft.com/office/officeart/2008/layout/HorizontalMultiLevelHierarchy"/>
    <dgm:cxn modelId="{13B5C235-3E02-4995-9F19-534E41CAE23F}" srcId="{16BE39D8-CD48-4654-B7EE-C6691DAEA83F}" destId="{99E36D93-424C-432A-B7D9-70A7FB64B528}" srcOrd="0" destOrd="0" parTransId="{19C0EC4F-4B45-462E-8474-439EC11F8AAE}" sibTransId="{5D1A8B29-4BD1-4BA2-8315-FC259389A9E5}"/>
    <dgm:cxn modelId="{F6AB1836-53EF-49E1-AA2D-B2F9E18FEE67}" type="presOf" srcId="{BC0C25B8-DF8C-4387-A196-F2B7FBE7A1B8}" destId="{0DFD2D69-BCFC-4130-B8C3-A1128267E796}" srcOrd="0" destOrd="0" presId="urn:microsoft.com/office/officeart/2008/layout/HorizontalMultiLevelHierarchy"/>
    <dgm:cxn modelId="{E75DF536-A6BB-4CCC-93AE-C73BDCDF3AC8}" type="presOf" srcId="{AA2B6185-D3C2-4DF9-B9C0-5BCA08B4C814}" destId="{9A03A5DF-3D26-4131-914C-4E1FE501FECB}" srcOrd="0" destOrd="0" presId="urn:microsoft.com/office/officeart/2008/layout/HorizontalMultiLevelHierarchy"/>
    <dgm:cxn modelId="{D8B35B3C-17A9-42BA-B2DD-FFC82DA6CA6E}" srcId="{16BE39D8-CD48-4654-B7EE-C6691DAEA83F}" destId="{25AC7128-1A09-48C0-9F85-F13FF09004B4}" srcOrd="1" destOrd="0" parTransId="{771C8847-B5F5-4403-9DF9-2A5325BD9CC8}" sibTransId="{2D62BA63-265C-4E41-9EA8-55C10C48BA3C}"/>
    <dgm:cxn modelId="{8E08573F-9FF4-4DDB-B682-DBE94FC440B6}" srcId="{E83EF215-FE6D-4D76-8057-75B0174DEB47}" destId="{B6C2E015-96B7-410E-B49F-D672C9D677DA}" srcOrd="0" destOrd="0" parTransId="{43A9EEF3-86ED-49E5-A872-302368B0C3A5}" sibTransId="{28EA2B42-4D6D-4743-842A-9669D57122CD}"/>
    <dgm:cxn modelId="{BDC7F861-CDFF-461C-AE4A-67F5CD76F4E4}" type="presOf" srcId="{926E20CC-E4FF-45EC-A54F-97C2F57D7556}" destId="{42E0FE8C-7523-46FB-A50C-C65D0F9CD4B9}" srcOrd="0" destOrd="0" presId="urn:microsoft.com/office/officeart/2008/layout/HorizontalMultiLevelHierarchy"/>
    <dgm:cxn modelId="{2A468146-3239-432A-A083-FE02AB931B5F}" type="presOf" srcId="{A90C87D8-4E6E-4191-87BC-29EEA1D7690D}" destId="{087612F3-66AB-460E-860F-933D859259F7}" srcOrd="1" destOrd="0" presId="urn:microsoft.com/office/officeart/2008/layout/HorizontalMultiLevelHierarchy"/>
    <dgm:cxn modelId="{FDCB824C-8219-42B4-895D-7F2A7A3E462B}" type="presOf" srcId="{A90C87D8-4E6E-4191-87BC-29EEA1D7690D}" destId="{030A3B7A-A8BD-4CA3-8F40-678E837C65FA}" srcOrd="0" destOrd="0" presId="urn:microsoft.com/office/officeart/2008/layout/HorizontalMultiLevelHierarchy"/>
    <dgm:cxn modelId="{43107C6D-FA22-4810-BA04-2373C903A8EB}" type="presOf" srcId="{19C0EC4F-4B45-462E-8474-439EC11F8AAE}" destId="{E99B1A14-3BAE-415B-9E22-97B8308B11D5}" srcOrd="0" destOrd="0" presId="urn:microsoft.com/office/officeart/2008/layout/HorizontalMultiLevelHierarchy"/>
    <dgm:cxn modelId="{9495AF72-DCA9-4987-9EBE-359450AC9210}" srcId="{D5523A4F-3BE0-4129-871C-FE4124E39ADD}" destId="{7F4C1ECA-A035-481A-A682-9E22C2845ECB}" srcOrd="0" destOrd="0" parTransId="{DF35A79A-7C22-437E-B989-2104A84EFF8F}" sibTransId="{AE4C13F2-57DC-40EA-88A8-EEC86800D567}"/>
    <dgm:cxn modelId="{3AF86055-2C57-4018-8DBE-B8AAB8A112C1}" type="presOf" srcId="{187822D1-8EA6-4F56-B269-99F71B4FBC60}" destId="{15AA4993-5CF6-4D2C-AAE8-68CC98B1395E}" srcOrd="1" destOrd="0" presId="urn:microsoft.com/office/officeart/2008/layout/HorizontalMultiLevelHierarchy"/>
    <dgm:cxn modelId="{D3D3B376-3B90-4677-81CF-D27D8C015F4C}" type="presOf" srcId="{D5523A4F-3BE0-4129-871C-FE4124E39ADD}" destId="{2AF48CD0-5A8F-4E04-85B6-CC6CB9758268}" srcOrd="0" destOrd="0" presId="urn:microsoft.com/office/officeart/2008/layout/HorizontalMultiLevelHierarchy"/>
    <dgm:cxn modelId="{AE382380-120E-4C4A-96D0-A184B5B70DEA}" type="presOf" srcId="{F4596E15-FE3B-4AF8-AEC5-6CA87B4FAFE7}" destId="{36D907D6-ACEA-4FD6-8B9B-91C07F8D181E}" srcOrd="0" destOrd="0" presId="urn:microsoft.com/office/officeart/2008/layout/HorizontalMultiLevelHierarchy"/>
    <dgm:cxn modelId="{EAF42580-70DA-4AFC-87C5-819126CB7581}" type="presOf" srcId="{E83EF215-FE6D-4D76-8057-75B0174DEB47}" destId="{6752E1CC-870E-41E9-B277-98522AF5614F}" srcOrd="0" destOrd="0" presId="urn:microsoft.com/office/officeart/2008/layout/HorizontalMultiLevelHierarchy"/>
    <dgm:cxn modelId="{A8B36E80-601E-4DB0-8090-0C5CC3018463}" type="presOf" srcId="{25AC7128-1A09-48C0-9F85-F13FF09004B4}" destId="{8C4EA5A8-F29F-4FC7-ADE1-9D2DDFAAB9D9}" srcOrd="0" destOrd="0" presId="urn:microsoft.com/office/officeart/2008/layout/HorizontalMultiLevelHierarchy"/>
    <dgm:cxn modelId="{E1827F85-D67A-4B93-8820-F6D3F911D2E6}" type="presOf" srcId="{7F4C1ECA-A035-481A-A682-9E22C2845ECB}" destId="{A828C5DB-5C5C-422D-BB63-80BCF687930D}" srcOrd="0" destOrd="0" presId="urn:microsoft.com/office/officeart/2008/layout/HorizontalMultiLevelHierarchy"/>
    <dgm:cxn modelId="{E235C785-B2C9-40C1-8EA1-74CF32F0DE98}" type="presOf" srcId="{771C8847-B5F5-4403-9DF9-2A5325BD9CC8}" destId="{6613F565-52EA-49CA-967B-022CB23D6491}" srcOrd="1" destOrd="0" presId="urn:microsoft.com/office/officeart/2008/layout/HorizontalMultiLevelHierarchy"/>
    <dgm:cxn modelId="{ED2E8F9A-FFE9-4911-A2D2-11C0B076447A}" type="presOf" srcId="{99E36D93-424C-432A-B7D9-70A7FB64B528}" destId="{F336D269-F352-496B-91CD-1D39C2D3F998}" srcOrd="0" destOrd="0" presId="urn:microsoft.com/office/officeart/2008/layout/HorizontalMultiLevelHierarchy"/>
    <dgm:cxn modelId="{2842E49B-1EC9-4B23-918A-5036871FD400}" type="presOf" srcId="{70390BA5-A28B-4252-8444-A88BE03217CD}" destId="{5D1B2461-3F0B-48D4-9F9D-F361E38A967F}" srcOrd="0" destOrd="0" presId="urn:microsoft.com/office/officeart/2008/layout/HorizontalMultiLevelHierarchy"/>
    <dgm:cxn modelId="{96E053A6-6ADF-4CB1-87C0-BA7138FE631F}" type="presOf" srcId="{111EFF18-CB58-4457-96B8-59C62BE80562}" destId="{E802F27D-8B2F-452D-8665-2F839C279912}" srcOrd="0" destOrd="0" presId="urn:microsoft.com/office/officeart/2008/layout/HorizontalMultiLevelHierarchy"/>
    <dgm:cxn modelId="{99C5F6A7-83EE-4CF2-8AA4-D012BD57CC4C}" type="presOf" srcId="{771C8847-B5F5-4403-9DF9-2A5325BD9CC8}" destId="{79218876-0576-47A8-B449-3FFAE2EE4953}" srcOrd="0" destOrd="0" presId="urn:microsoft.com/office/officeart/2008/layout/HorizontalMultiLevelHierarchy"/>
    <dgm:cxn modelId="{8ED652A9-D449-46B3-9B82-E130F31CA22A}" srcId="{7F4C1ECA-A035-481A-A682-9E22C2845ECB}" destId="{AA2B6185-D3C2-4DF9-B9C0-5BCA08B4C814}" srcOrd="0" destOrd="0" parTransId="{187822D1-8EA6-4F56-B269-99F71B4FBC60}" sibTransId="{000531BC-CCB9-4F48-B7C4-B9E2C41DC4BD}"/>
    <dgm:cxn modelId="{8EC9C6AA-25B8-4E50-91AD-3BBADE80107A}" type="presOf" srcId="{4BE64CEB-8741-4AD3-B726-5BA47EA91629}" destId="{4E8D2E31-0144-4AAE-9851-9464C9F56D32}" srcOrd="1" destOrd="0" presId="urn:microsoft.com/office/officeart/2008/layout/HorizontalMultiLevelHierarchy"/>
    <dgm:cxn modelId="{6566E6B5-C7A7-4063-AEA3-F03759B2C742}" type="presOf" srcId="{19C0EC4F-4B45-462E-8474-439EC11F8AAE}" destId="{2AD71284-C84A-4766-B363-559D1DA36825}" srcOrd="1" destOrd="0" presId="urn:microsoft.com/office/officeart/2008/layout/HorizontalMultiLevelHierarchy"/>
    <dgm:cxn modelId="{655701C5-43B7-49C9-823C-9ADF61443AA2}" type="presOf" srcId="{111EFF18-CB58-4457-96B8-59C62BE80562}" destId="{DEAE5B61-34CE-410B-8ACB-FC68BA983F78}" srcOrd="1" destOrd="0" presId="urn:microsoft.com/office/officeart/2008/layout/HorizontalMultiLevelHierarchy"/>
    <dgm:cxn modelId="{BB574DCE-259F-4624-9716-9B68B061F3F3}" srcId="{AA2B6185-D3C2-4DF9-B9C0-5BCA08B4C814}" destId="{BC0C25B8-DF8C-4387-A196-F2B7FBE7A1B8}" srcOrd="2" destOrd="0" parTransId="{926E20CC-E4FF-45EC-A54F-97C2F57D7556}" sibTransId="{57F14434-0196-4B75-BD16-52A37F2E5AE4}"/>
    <dgm:cxn modelId="{5E0120D0-3ABF-430C-9BE0-CCF8B7453649}" type="presOf" srcId="{6B0EF084-07C8-4949-9B35-E0C02A22B5B8}" destId="{495BB4B4-8089-4050-AB62-C492F5016695}" srcOrd="0" destOrd="0" presId="urn:microsoft.com/office/officeart/2008/layout/HorizontalMultiLevelHierarchy"/>
    <dgm:cxn modelId="{E361E7E2-C0C1-4BE7-8234-A566BE5DBF87}" srcId="{AA2B6185-D3C2-4DF9-B9C0-5BCA08B4C814}" destId="{6B0EF084-07C8-4949-9B35-E0C02A22B5B8}" srcOrd="0" destOrd="0" parTransId="{A90C87D8-4E6E-4191-87BC-29EEA1D7690D}" sibTransId="{1F4C752F-3747-45D2-AE09-3D7C9CF95915}"/>
    <dgm:cxn modelId="{E827AFEA-09CF-4815-B5D8-DECB5FFD4EFA}" srcId="{7F4C1ECA-A035-481A-A682-9E22C2845ECB}" destId="{E83EF215-FE6D-4D76-8057-75B0174DEB47}" srcOrd="2" destOrd="0" parTransId="{111EFF18-CB58-4457-96B8-59C62BE80562}" sibTransId="{4BB07403-E150-4EEE-912B-55B31AA899E4}"/>
    <dgm:cxn modelId="{65FB45EC-4B22-429B-8C45-B7D348629C6A}" type="presOf" srcId="{16BE39D8-CD48-4654-B7EE-C6691DAEA83F}" destId="{144D4FF5-579C-4414-9B34-B36F900DEAFB}" srcOrd="0" destOrd="0" presId="urn:microsoft.com/office/officeart/2008/layout/HorizontalMultiLevelHierarchy"/>
    <dgm:cxn modelId="{20C29BF9-DABE-4259-9314-A8A2AEC2D03E}" type="presOf" srcId="{187822D1-8EA6-4F56-B269-99F71B4FBC60}" destId="{5143844E-4273-4940-AF7B-60BCEE4668FF}" srcOrd="0" destOrd="0" presId="urn:microsoft.com/office/officeart/2008/layout/HorizontalMultiLevelHierarchy"/>
    <dgm:cxn modelId="{B729F22D-BB73-4435-BD82-FAE7A6403D55}" type="presParOf" srcId="{2AF48CD0-5A8F-4E04-85B6-CC6CB9758268}" destId="{4DF532B3-0AA7-4D88-AAFF-F0B6D791359F}" srcOrd="0" destOrd="0" presId="urn:microsoft.com/office/officeart/2008/layout/HorizontalMultiLevelHierarchy"/>
    <dgm:cxn modelId="{A7D3B123-C1C9-48BF-81BA-C0AC854980D5}" type="presParOf" srcId="{4DF532B3-0AA7-4D88-AAFF-F0B6D791359F}" destId="{A828C5DB-5C5C-422D-BB63-80BCF687930D}" srcOrd="0" destOrd="0" presId="urn:microsoft.com/office/officeart/2008/layout/HorizontalMultiLevelHierarchy"/>
    <dgm:cxn modelId="{EBA67066-A6BD-42BC-BD03-22260D13D4D0}" type="presParOf" srcId="{4DF532B3-0AA7-4D88-AAFF-F0B6D791359F}" destId="{B9AEE611-845B-47C0-A982-D900CBB13622}" srcOrd="1" destOrd="0" presId="urn:microsoft.com/office/officeart/2008/layout/HorizontalMultiLevelHierarchy"/>
    <dgm:cxn modelId="{0288F157-E499-49FB-A60B-C727B23CB6C7}" type="presParOf" srcId="{B9AEE611-845B-47C0-A982-D900CBB13622}" destId="{5143844E-4273-4940-AF7B-60BCEE4668FF}" srcOrd="0" destOrd="0" presId="urn:microsoft.com/office/officeart/2008/layout/HorizontalMultiLevelHierarchy"/>
    <dgm:cxn modelId="{6659A1A7-4959-4B37-9AC5-17EA32C34E25}" type="presParOf" srcId="{5143844E-4273-4940-AF7B-60BCEE4668FF}" destId="{15AA4993-5CF6-4D2C-AAE8-68CC98B1395E}" srcOrd="0" destOrd="0" presId="urn:microsoft.com/office/officeart/2008/layout/HorizontalMultiLevelHierarchy"/>
    <dgm:cxn modelId="{D7CEC786-25A2-44DE-AD48-A05CB6992D74}" type="presParOf" srcId="{B9AEE611-845B-47C0-A982-D900CBB13622}" destId="{0E88AD9C-DEE5-43D1-80BD-5BA2FD2308C5}" srcOrd="1" destOrd="0" presId="urn:microsoft.com/office/officeart/2008/layout/HorizontalMultiLevelHierarchy"/>
    <dgm:cxn modelId="{EE2F80E9-6E40-4EAD-BCF7-46CB8AF63155}" type="presParOf" srcId="{0E88AD9C-DEE5-43D1-80BD-5BA2FD2308C5}" destId="{9A03A5DF-3D26-4131-914C-4E1FE501FECB}" srcOrd="0" destOrd="0" presId="urn:microsoft.com/office/officeart/2008/layout/HorizontalMultiLevelHierarchy"/>
    <dgm:cxn modelId="{DBCA50B5-A5C2-496C-8DA8-82372EF3DCE4}" type="presParOf" srcId="{0E88AD9C-DEE5-43D1-80BD-5BA2FD2308C5}" destId="{81D31F97-E538-4130-B4C0-1DBA8E8C2869}" srcOrd="1" destOrd="0" presId="urn:microsoft.com/office/officeart/2008/layout/HorizontalMultiLevelHierarchy"/>
    <dgm:cxn modelId="{59124688-646F-4F33-B975-F49A13A9B6EA}" type="presParOf" srcId="{81D31F97-E538-4130-B4C0-1DBA8E8C2869}" destId="{030A3B7A-A8BD-4CA3-8F40-678E837C65FA}" srcOrd="0" destOrd="0" presId="urn:microsoft.com/office/officeart/2008/layout/HorizontalMultiLevelHierarchy"/>
    <dgm:cxn modelId="{791507DB-EFBB-4758-BFE3-ECA1A4B769B0}" type="presParOf" srcId="{030A3B7A-A8BD-4CA3-8F40-678E837C65FA}" destId="{087612F3-66AB-460E-860F-933D859259F7}" srcOrd="0" destOrd="0" presId="urn:microsoft.com/office/officeart/2008/layout/HorizontalMultiLevelHierarchy"/>
    <dgm:cxn modelId="{06438534-0791-418A-BD56-8331EB059BDF}" type="presParOf" srcId="{81D31F97-E538-4130-B4C0-1DBA8E8C2869}" destId="{BC037FA7-3AC8-42D5-BC5C-9780598FD3C9}" srcOrd="1" destOrd="0" presId="urn:microsoft.com/office/officeart/2008/layout/HorizontalMultiLevelHierarchy"/>
    <dgm:cxn modelId="{AF28A9C8-342E-4AF5-84C4-1350F6620DEC}" type="presParOf" srcId="{BC037FA7-3AC8-42D5-BC5C-9780598FD3C9}" destId="{495BB4B4-8089-4050-AB62-C492F5016695}" srcOrd="0" destOrd="0" presId="urn:microsoft.com/office/officeart/2008/layout/HorizontalMultiLevelHierarchy"/>
    <dgm:cxn modelId="{7DA5ECA5-3F45-4E9E-809B-C986E1229B68}" type="presParOf" srcId="{BC037FA7-3AC8-42D5-BC5C-9780598FD3C9}" destId="{DD0F40AC-6059-4D91-9671-FBBA04DC9FFF}" srcOrd="1" destOrd="0" presId="urn:microsoft.com/office/officeart/2008/layout/HorizontalMultiLevelHierarchy"/>
    <dgm:cxn modelId="{FBFC8BF1-6978-4031-AAA5-5C5435E8D83F}" type="presParOf" srcId="{81D31F97-E538-4130-B4C0-1DBA8E8C2869}" destId="{1C1BB9B3-C5F9-4957-97A3-FBE35EA49F41}" srcOrd="2" destOrd="0" presId="urn:microsoft.com/office/officeart/2008/layout/HorizontalMultiLevelHierarchy"/>
    <dgm:cxn modelId="{A2388546-69E7-40B0-B333-1505EC7D78A7}" type="presParOf" srcId="{1C1BB9B3-C5F9-4957-97A3-FBE35EA49F41}" destId="{D88969B8-7348-47EB-8663-695E13EB4892}" srcOrd="0" destOrd="0" presId="urn:microsoft.com/office/officeart/2008/layout/HorizontalMultiLevelHierarchy"/>
    <dgm:cxn modelId="{7BE16F29-D217-413A-AC7E-9013F98A1812}" type="presParOf" srcId="{81D31F97-E538-4130-B4C0-1DBA8E8C2869}" destId="{B92C6F9B-2B9E-42BC-AF92-C6F0BAAED553}" srcOrd="3" destOrd="0" presId="urn:microsoft.com/office/officeart/2008/layout/HorizontalMultiLevelHierarchy"/>
    <dgm:cxn modelId="{F90FCCC8-F7AA-4885-B5E6-A36BE42A9283}" type="presParOf" srcId="{B92C6F9B-2B9E-42BC-AF92-C6F0BAAED553}" destId="{7A3657CA-B3B0-4AC4-AE64-5D294666A247}" srcOrd="0" destOrd="0" presId="urn:microsoft.com/office/officeart/2008/layout/HorizontalMultiLevelHierarchy"/>
    <dgm:cxn modelId="{F5BAD7C5-DBE3-4B9B-97CF-3F213601F044}" type="presParOf" srcId="{B92C6F9B-2B9E-42BC-AF92-C6F0BAAED553}" destId="{6EF84F39-0AE5-48E8-9949-31D4E18E91CB}" srcOrd="1" destOrd="0" presId="urn:microsoft.com/office/officeart/2008/layout/HorizontalMultiLevelHierarchy"/>
    <dgm:cxn modelId="{F152B949-E47B-42C7-89C4-1105B3B0D706}" type="presParOf" srcId="{81D31F97-E538-4130-B4C0-1DBA8E8C2869}" destId="{42E0FE8C-7523-46FB-A50C-C65D0F9CD4B9}" srcOrd="4" destOrd="0" presId="urn:microsoft.com/office/officeart/2008/layout/HorizontalMultiLevelHierarchy"/>
    <dgm:cxn modelId="{A5A33F5F-6973-43B4-8295-66AF421DECF8}" type="presParOf" srcId="{42E0FE8C-7523-46FB-A50C-C65D0F9CD4B9}" destId="{EA0C454D-D759-4406-88A8-BF934768B078}" srcOrd="0" destOrd="0" presId="urn:microsoft.com/office/officeart/2008/layout/HorizontalMultiLevelHierarchy"/>
    <dgm:cxn modelId="{A844187C-A034-4020-9746-B482F80A6A58}" type="presParOf" srcId="{81D31F97-E538-4130-B4C0-1DBA8E8C2869}" destId="{352AB7D5-2B55-458C-8C03-5F33D65C1FC4}" srcOrd="5" destOrd="0" presId="urn:microsoft.com/office/officeart/2008/layout/HorizontalMultiLevelHierarchy"/>
    <dgm:cxn modelId="{F49B9995-2AC5-4C0A-B117-78B263C0A340}" type="presParOf" srcId="{352AB7D5-2B55-458C-8C03-5F33D65C1FC4}" destId="{0DFD2D69-BCFC-4130-B8C3-A1128267E796}" srcOrd="0" destOrd="0" presId="urn:microsoft.com/office/officeart/2008/layout/HorizontalMultiLevelHierarchy"/>
    <dgm:cxn modelId="{4315B3BA-3054-4C30-962E-655471866187}" type="presParOf" srcId="{352AB7D5-2B55-458C-8C03-5F33D65C1FC4}" destId="{37AC3B99-8026-4602-A203-0ADAFF6AC907}" srcOrd="1" destOrd="0" presId="urn:microsoft.com/office/officeart/2008/layout/HorizontalMultiLevelHierarchy"/>
    <dgm:cxn modelId="{1DAED11C-6CD3-402E-AA1E-2F270F80C944}" type="presParOf" srcId="{B9AEE611-845B-47C0-A982-D900CBB13622}" destId="{5D1B2461-3F0B-48D4-9F9D-F361E38A967F}" srcOrd="2" destOrd="0" presId="urn:microsoft.com/office/officeart/2008/layout/HorizontalMultiLevelHierarchy"/>
    <dgm:cxn modelId="{7DC0ABD0-F7E4-492B-AFB6-00A1D3E53A6C}" type="presParOf" srcId="{5D1B2461-3F0B-48D4-9F9D-F361E38A967F}" destId="{E4BA3C3F-6D48-4145-878A-0840EBB03803}" srcOrd="0" destOrd="0" presId="urn:microsoft.com/office/officeart/2008/layout/HorizontalMultiLevelHierarchy"/>
    <dgm:cxn modelId="{DE1F7019-CDCB-4636-8DAE-83EB444483A2}" type="presParOf" srcId="{B9AEE611-845B-47C0-A982-D900CBB13622}" destId="{4E132CF9-F942-4CDE-9285-1A1362A97476}" srcOrd="3" destOrd="0" presId="urn:microsoft.com/office/officeart/2008/layout/HorizontalMultiLevelHierarchy"/>
    <dgm:cxn modelId="{7A683890-D5A5-4339-A605-A0986764857D}" type="presParOf" srcId="{4E132CF9-F942-4CDE-9285-1A1362A97476}" destId="{144D4FF5-579C-4414-9B34-B36F900DEAFB}" srcOrd="0" destOrd="0" presId="urn:microsoft.com/office/officeart/2008/layout/HorizontalMultiLevelHierarchy"/>
    <dgm:cxn modelId="{5348CE8C-81D9-41F6-9446-CBB9566DA4B0}" type="presParOf" srcId="{4E132CF9-F942-4CDE-9285-1A1362A97476}" destId="{BDE7893A-36B6-4279-9665-A856601FF58C}" srcOrd="1" destOrd="0" presId="urn:microsoft.com/office/officeart/2008/layout/HorizontalMultiLevelHierarchy"/>
    <dgm:cxn modelId="{547CB2EC-E79A-4480-B002-7BA261E0C43F}" type="presParOf" srcId="{BDE7893A-36B6-4279-9665-A856601FF58C}" destId="{E99B1A14-3BAE-415B-9E22-97B8308B11D5}" srcOrd="0" destOrd="0" presId="urn:microsoft.com/office/officeart/2008/layout/HorizontalMultiLevelHierarchy"/>
    <dgm:cxn modelId="{30DC5F5F-C6CC-4547-BE91-2084BC44FDC9}" type="presParOf" srcId="{E99B1A14-3BAE-415B-9E22-97B8308B11D5}" destId="{2AD71284-C84A-4766-B363-559D1DA36825}" srcOrd="0" destOrd="0" presId="urn:microsoft.com/office/officeart/2008/layout/HorizontalMultiLevelHierarchy"/>
    <dgm:cxn modelId="{C81FD896-A67C-477F-838F-74BCF662B79F}" type="presParOf" srcId="{BDE7893A-36B6-4279-9665-A856601FF58C}" destId="{E81A0AB4-F718-40C8-B20D-1D48647D03E0}" srcOrd="1" destOrd="0" presId="urn:microsoft.com/office/officeart/2008/layout/HorizontalMultiLevelHierarchy"/>
    <dgm:cxn modelId="{4E19BBB6-14D9-4B3F-A274-97304E35BADD}" type="presParOf" srcId="{E81A0AB4-F718-40C8-B20D-1D48647D03E0}" destId="{F336D269-F352-496B-91CD-1D39C2D3F998}" srcOrd="0" destOrd="0" presId="urn:microsoft.com/office/officeart/2008/layout/HorizontalMultiLevelHierarchy"/>
    <dgm:cxn modelId="{549A49C4-8ABE-4EB4-B7D7-0D0BD292969C}" type="presParOf" srcId="{E81A0AB4-F718-40C8-B20D-1D48647D03E0}" destId="{A0F39C9E-210F-4CD6-A681-11413E0013CD}" srcOrd="1" destOrd="0" presId="urn:microsoft.com/office/officeart/2008/layout/HorizontalMultiLevelHierarchy"/>
    <dgm:cxn modelId="{9DAEA427-FA08-48BD-88F7-B86452B46E7D}" type="presParOf" srcId="{BDE7893A-36B6-4279-9665-A856601FF58C}" destId="{79218876-0576-47A8-B449-3FFAE2EE4953}" srcOrd="2" destOrd="0" presId="urn:microsoft.com/office/officeart/2008/layout/HorizontalMultiLevelHierarchy"/>
    <dgm:cxn modelId="{5E89CA38-7A0A-4D71-86D0-33DCF0042E81}" type="presParOf" srcId="{79218876-0576-47A8-B449-3FFAE2EE4953}" destId="{6613F565-52EA-49CA-967B-022CB23D6491}" srcOrd="0" destOrd="0" presId="urn:microsoft.com/office/officeart/2008/layout/HorizontalMultiLevelHierarchy"/>
    <dgm:cxn modelId="{515DB3AA-8D70-4F48-BA24-6A395C90371C}" type="presParOf" srcId="{BDE7893A-36B6-4279-9665-A856601FF58C}" destId="{A57D1A81-2960-4DC6-BF0B-083E49C25C1A}" srcOrd="3" destOrd="0" presId="urn:microsoft.com/office/officeart/2008/layout/HorizontalMultiLevelHierarchy"/>
    <dgm:cxn modelId="{689A5EAF-AAC8-47B3-8333-F5509E2CEDCF}" type="presParOf" srcId="{A57D1A81-2960-4DC6-BF0B-083E49C25C1A}" destId="{8C4EA5A8-F29F-4FC7-ADE1-9D2DDFAAB9D9}" srcOrd="0" destOrd="0" presId="urn:microsoft.com/office/officeart/2008/layout/HorizontalMultiLevelHierarchy"/>
    <dgm:cxn modelId="{37A38193-CA91-4433-B627-A7CD15CB5447}" type="presParOf" srcId="{A57D1A81-2960-4DC6-BF0B-083E49C25C1A}" destId="{20F306F7-604F-4CA7-BF29-86B6C4F586CA}" srcOrd="1" destOrd="0" presId="urn:microsoft.com/office/officeart/2008/layout/HorizontalMultiLevelHierarchy"/>
    <dgm:cxn modelId="{370733E4-A1E6-4E51-9682-A7D76BFFBFA2}" type="presParOf" srcId="{B9AEE611-845B-47C0-A982-D900CBB13622}" destId="{E802F27D-8B2F-452D-8665-2F839C279912}" srcOrd="4" destOrd="0" presId="urn:microsoft.com/office/officeart/2008/layout/HorizontalMultiLevelHierarchy"/>
    <dgm:cxn modelId="{183A7BDE-E66F-4A7D-874D-75577DC76DD0}" type="presParOf" srcId="{E802F27D-8B2F-452D-8665-2F839C279912}" destId="{DEAE5B61-34CE-410B-8ACB-FC68BA983F78}" srcOrd="0" destOrd="0" presId="urn:microsoft.com/office/officeart/2008/layout/HorizontalMultiLevelHierarchy"/>
    <dgm:cxn modelId="{3403C907-E0E8-4C4B-BFCB-9B7A03EE819B}" type="presParOf" srcId="{B9AEE611-845B-47C0-A982-D900CBB13622}" destId="{60A512E7-48F4-471E-93C0-298E8B26F893}" srcOrd="5" destOrd="0" presId="urn:microsoft.com/office/officeart/2008/layout/HorizontalMultiLevelHierarchy"/>
    <dgm:cxn modelId="{4E7B4451-14CD-472D-8750-BDA18574309C}" type="presParOf" srcId="{60A512E7-48F4-471E-93C0-298E8B26F893}" destId="{6752E1CC-870E-41E9-B277-98522AF5614F}" srcOrd="0" destOrd="0" presId="urn:microsoft.com/office/officeart/2008/layout/HorizontalMultiLevelHierarchy"/>
    <dgm:cxn modelId="{CAB13D3A-EEF0-4D9C-936A-B85957083181}" type="presParOf" srcId="{60A512E7-48F4-471E-93C0-298E8B26F893}" destId="{23C8F887-DDD0-46AB-99D0-9B2031515B53}" srcOrd="1" destOrd="0" presId="urn:microsoft.com/office/officeart/2008/layout/HorizontalMultiLevelHierarchy"/>
    <dgm:cxn modelId="{26F90542-7B68-4E07-B027-F6F322F6C69E}" type="presParOf" srcId="{23C8F887-DDD0-46AB-99D0-9B2031515B53}" destId="{AD08B5A0-6EBD-4465-96EE-1C0858682F79}" srcOrd="0" destOrd="0" presId="urn:microsoft.com/office/officeart/2008/layout/HorizontalMultiLevelHierarchy"/>
    <dgm:cxn modelId="{362B3AF2-243A-4741-9F25-4EAA6A3E6171}" type="presParOf" srcId="{AD08B5A0-6EBD-4465-96EE-1C0858682F79}" destId="{6F63F520-A6E4-4466-883D-36887DCDEF60}" srcOrd="0" destOrd="0" presId="urn:microsoft.com/office/officeart/2008/layout/HorizontalMultiLevelHierarchy"/>
    <dgm:cxn modelId="{400D9A7B-5D3F-45D8-AD4D-C32724F5180B}" type="presParOf" srcId="{23C8F887-DDD0-46AB-99D0-9B2031515B53}" destId="{9E96533A-C400-4F97-B36F-39F531AA285D}" srcOrd="1" destOrd="0" presId="urn:microsoft.com/office/officeart/2008/layout/HorizontalMultiLevelHierarchy"/>
    <dgm:cxn modelId="{2FB7C22B-54F8-49B8-8572-6AF9FD0A28C8}" type="presParOf" srcId="{9E96533A-C400-4F97-B36F-39F531AA285D}" destId="{EDDDF99F-A40F-45C4-B379-646683585021}" srcOrd="0" destOrd="0" presId="urn:microsoft.com/office/officeart/2008/layout/HorizontalMultiLevelHierarchy"/>
    <dgm:cxn modelId="{F692E191-0430-4374-B350-AD6A8526C124}" type="presParOf" srcId="{9E96533A-C400-4F97-B36F-39F531AA285D}" destId="{E90169CE-1A6E-4167-9DDA-81F5C05D676D}" srcOrd="1" destOrd="0" presId="urn:microsoft.com/office/officeart/2008/layout/HorizontalMultiLevelHierarchy"/>
    <dgm:cxn modelId="{2356EE98-5057-428F-AD21-5C632B91E08F}" type="presParOf" srcId="{23C8F887-DDD0-46AB-99D0-9B2031515B53}" destId="{53E49A09-7620-4079-AC8A-5D94618F5F65}" srcOrd="2" destOrd="0" presId="urn:microsoft.com/office/officeart/2008/layout/HorizontalMultiLevelHierarchy"/>
    <dgm:cxn modelId="{D1212CE0-F426-43DF-8006-763AE921B9F1}" type="presParOf" srcId="{53E49A09-7620-4079-AC8A-5D94618F5F65}" destId="{4E8D2E31-0144-4AAE-9851-9464C9F56D32}" srcOrd="0" destOrd="0" presId="urn:microsoft.com/office/officeart/2008/layout/HorizontalMultiLevelHierarchy"/>
    <dgm:cxn modelId="{C01FAD82-F7B3-4F94-92CD-A37B4C4E6332}" type="presParOf" srcId="{23C8F887-DDD0-46AB-99D0-9B2031515B53}" destId="{4602F594-D041-4A29-86A6-CC0E874B5928}" srcOrd="3" destOrd="0" presId="urn:microsoft.com/office/officeart/2008/layout/HorizontalMultiLevelHierarchy"/>
    <dgm:cxn modelId="{37D1846E-45AC-40AC-8A98-6B78CE9D37DE}" type="presParOf" srcId="{4602F594-D041-4A29-86A6-CC0E874B5928}" destId="{36D907D6-ACEA-4FD6-8B9B-91C07F8D181E}" srcOrd="0" destOrd="0" presId="urn:microsoft.com/office/officeart/2008/layout/HorizontalMultiLevelHierarchy"/>
    <dgm:cxn modelId="{DFF588E9-05E5-4499-A348-7D8522DEE227}" type="presParOf" srcId="{4602F594-D041-4A29-86A6-CC0E874B5928}" destId="{AAC470E5-76E1-40EB-B88A-C4C83EE97B4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BD4EC8-7A1D-40C7-AC40-900AD4309E43}">
      <dsp:nvSpPr>
        <dsp:cNvPr id="0" name=""/>
        <dsp:cNvSpPr/>
      </dsp:nvSpPr>
      <dsp:spPr>
        <a:xfrm>
          <a:off x="938" y="183189"/>
          <a:ext cx="2957504" cy="11273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Arial Rounded MT Bold" pitchFamily="34" charset="0"/>
            </a:rPr>
            <a:t>situazioni di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Arial Rounded MT Bold" pitchFamily="34" charset="0"/>
            </a:rPr>
            <a:t>«non metodo»</a:t>
          </a:r>
          <a:endParaRPr lang="it-IT" sz="1600" kern="1200" dirty="0"/>
        </a:p>
      </dsp:txBody>
      <dsp:txXfrm>
        <a:off x="564600" y="183189"/>
        <a:ext cx="1830181" cy="1127323"/>
      </dsp:txXfrm>
    </dsp:sp>
    <dsp:sp modelId="{CD7DE4F5-5A93-452C-AECC-B84A77BDDE1A}">
      <dsp:nvSpPr>
        <dsp:cNvPr id="0" name=""/>
        <dsp:cNvSpPr/>
      </dsp:nvSpPr>
      <dsp:spPr>
        <a:xfrm>
          <a:off x="2592063" y="279012"/>
          <a:ext cx="3320395" cy="9356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Arial Rounded MT Bold" pitchFamily="34" charset="0"/>
            </a:rPr>
            <a:t>magari contrabbandato  come</a:t>
          </a:r>
          <a:endParaRPr lang="it-IT" sz="1600" kern="1200" dirty="0"/>
        </a:p>
      </dsp:txBody>
      <dsp:txXfrm>
        <a:off x="3059902" y="279012"/>
        <a:ext cx="2384717" cy="935678"/>
      </dsp:txXfrm>
    </dsp:sp>
    <dsp:sp modelId="{45AC693D-E3E0-45A8-AD6D-186F14EB4992}">
      <dsp:nvSpPr>
        <dsp:cNvPr id="0" name=""/>
        <dsp:cNvSpPr/>
      </dsp:nvSpPr>
      <dsp:spPr>
        <a:xfrm>
          <a:off x="5611094" y="296397"/>
          <a:ext cx="2876532" cy="9356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Arial Rounded MT Bold" pitchFamily="34" charset="0"/>
            </a:rPr>
            <a:t>«approccio spontaneo» </a:t>
          </a:r>
          <a:endParaRPr lang="it-IT" sz="1600" kern="1200" dirty="0"/>
        </a:p>
      </dsp:txBody>
      <dsp:txXfrm>
        <a:off x="6078933" y="296397"/>
        <a:ext cx="1940854" cy="935678"/>
      </dsp:txXfrm>
    </dsp:sp>
    <dsp:sp modelId="{E8A61CDF-6C08-45E9-9613-8995EED20F6A}">
      <dsp:nvSpPr>
        <dsp:cNvPr id="0" name=""/>
        <dsp:cNvSpPr/>
      </dsp:nvSpPr>
      <dsp:spPr>
        <a:xfrm>
          <a:off x="2184648" y="1465711"/>
          <a:ext cx="3808859" cy="11273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Arial Rounded MT Bold" pitchFamily="34" charset="0"/>
            </a:rPr>
            <a:t>o dall’altra parte </a:t>
          </a:r>
          <a:endParaRPr lang="it-IT" sz="1600" kern="1200" dirty="0"/>
        </a:p>
      </dsp:txBody>
      <dsp:txXfrm>
        <a:off x="2748310" y="1465711"/>
        <a:ext cx="2681536" cy="1127323"/>
      </dsp:txXfrm>
    </dsp:sp>
    <dsp:sp modelId="{CAD6A34D-4B04-48D5-BE88-9CDFC7FC9479}">
      <dsp:nvSpPr>
        <dsp:cNvPr id="0" name=""/>
        <dsp:cNvSpPr/>
      </dsp:nvSpPr>
      <dsp:spPr>
        <a:xfrm flipH="1">
          <a:off x="2452768" y="2028416"/>
          <a:ext cx="326575" cy="5105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3175" rIns="0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/>
        </a:p>
      </dsp:txBody>
      <dsp:txXfrm>
        <a:off x="2478293" y="2028416"/>
        <a:ext cx="275525" cy="51050"/>
      </dsp:txXfrm>
    </dsp:sp>
    <dsp:sp modelId="{F25B225E-CA09-4FC9-B652-19331E0C25AC}">
      <dsp:nvSpPr>
        <dsp:cNvPr id="0" name=""/>
        <dsp:cNvSpPr/>
      </dsp:nvSpPr>
      <dsp:spPr>
        <a:xfrm>
          <a:off x="2300229" y="2028416"/>
          <a:ext cx="671934" cy="5105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3175" rIns="0" bIns="317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 dirty="0"/>
        </a:p>
      </dsp:txBody>
      <dsp:txXfrm>
        <a:off x="2325754" y="2028416"/>
        <a:ext cx="620884" cy="51050"/>
      </dsp:txXfrm>
    </dsp:sp>
    <dsp:sp modelId="{6A132913-09B2-47B9-9832-B46067C459B9}">
      <dsp:nvSpPr>
        <dsp:cNvPr id="0" name=""/>
        <dsp:cNvSpPr/>
      </dsp:nvSpPr>
      <dsp:spPr>
        <a:xfrm>
          <a:off x="938" y="2753486"/>
          <a:ext cx="2976077" cy="11273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Arial Rounded MT Bold" pitchFamily="34" charset="0"/>
            </a:rPr>
            <a:t>i classici esclusivi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Arial Rounded MT Bold" pitchFamily="34" charset="0"/>
            </a:rPr>
            <a:t>«innamoramenti» </a:t>
          </a:r>
          <a:endParaRPr lang="it-IT" sz="1600" kern="1200" dirty="0"/>
        </a:p>
      </dsp:txBody>
      <dsp:txXfrm>
        <a:off x="564600" y="2753486"/>
        <a:ext cx="1848754" cy="1127323"/>
      </dsp:txXfrm>
    </dsp:sp>
    <dsp:sp modelId="{18F646C7-275B-467A-9FBD-50CA73070402}">
      <dsp:nvSpPr>
        <dsp:cNvPr id="0" name=""/>
        <dsp:cNvSpPr/>
      </dsp:nvSpPr>
      <dsp:spPr>
        <a:xfrm>
          <a:off x="2600526" y="2849309"/>
          <a:ext cx="3437284" cy="9356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Arial Rounded MT Bold" pitchFamily="34" charset="0"/>
            </a:rPr>
            <a:t> rigide proposte metodologiche</a:t>
          </a:r>
          <a:endParaRPr lang="it-IT" sz="1600" kern="1200" dirty="0"/>
        </a:p>
      </dsp:txBody>
      <dsp:txXfrm>
        <a:off x="3068365" y="2849309"/>
        <a:ext cx="2501606" cy="935678"/>
      </dsp:txXfrm>
    </dsp:sp>
    <dsp:sp modelId="{F477B603-97B5-4C80-8215-4A0C89E553B0}">
      <dsp:nvSpPr>
        <dsp:cNvPr id="0" name=""/>
        <dsp:cNvSpPr/>
      </dsp:nvSpPr>
      <dsp:spPr>
        <a:xfrm>
          <a:off x="5720432" y="2849309"/>
          <a:ext cx="2958170" cy="93567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Arial Rounded MT Bold" pitchFamily="34" charset="0"/>
            </a:rPr>
            <a:t> singole attività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Arial Rounded MT Bold" pitchFamily="34" charset="0"/>
            </a:rPr>
            <a:t>o singole discipline </a:t>
          </a:r>
          <a:endParaRPr lang="it-IT" sz="1600" kern="1200" dirty="0"/>
        </a:p>
      </dsp:txBody>
      <dsp:txXfrm>
        <a:off x="6188271" y="2849309"/>
        <a:ext cx="2022492" cy="935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038FD-F6A7-44E4-9785-C4941BB34176}">
      <dsp:nvSpPr>
        <dsp:cNvPr id="0" name=""/>
        <dsp:cNvSpPr/>
      </dsp:nvSpPr>
      <dsp:spPr>
        <a:xfrm>
          <a:off x="4666" y="570232"/>
          <a:ext cx="4080579" cy="1632231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>
              <a:solidFill>
                <a:schemeClr val="tx1"/>
              </a:solidFill>
              <a:latin typeface="Arial Rounded MT Bold" pitchFamily="34" charset="0"/>
            </a:rPr>
            <a:t>dopo un’iniziale spiegazione, l’insegnante, o un allievo particolarmente dotato, dimostra la corretta esecuzione dell’esercizio</a:t>
          </a:r>
          <a:endParaRPr lang="it-IT" sz="1700" kern="1200" dirty="0">
            <a:solidFill>
              <a:schemeClr val="tx1"/>
            </a:solidFill>
          </a:endParaRPr>
        </a:p>
      </dsp:txBody>
      <dsp:txXfrm>
        <a:off x="4666" y="570232"/>
        <a:ext cx="3672521" cy="1632231"/>
      </dsp:txXfrm>
    </dsp:sp>
    <dsp:sp modelId="{BA10BF1D-0796-4272-BDA2-3BA55389C698}">
      <dsp:nvSpPr>
        <dsp:cNvPr id="0" name=""/>
        <dsp:cNvSpPr/>
      </dsp:nvSpPr>
      <dsp:spPr>
        <a:xfrm>
          <a:off x="3269129" y="570232"/>
          <a:ext cx="4080579" cy="1632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>
              <a:solidFill>
                <a:schemeClr val="tx1"/>
              </a:solidFill>
              <a:latin typeface="Arial Rounded MT Bold" pitchFamily="34" charset="0"/>
            </a:rPr>
            <a:t>quindi gli allievi realizzano gli esercizi eseguendoli in sincronia o in forma individuale</a:t>
          </a:r>
          <a:endParaRPr lang="it-IT" sz="1700" kern="1200" dirty="0">
            <a:solidFill>
              <a:schemeClr val="tx1"/>
            </a:solidFill>
          </a:endParaRPr>
        </a:p>
      </dsp:txBody>
      <dsp:txXfrm>
        <a:off x="4085245" y="570232"/>
        <a:ext cx="2448348" cy="1632231"/>
      </dsp:txXfrm>
    </dsp:sp>
    <dsp:sp modelId="{F19E3505-6467-4E4E-84E6-20840C23B44E}">
      <dsp:nvSpPr>
        <dsp:cNvPr id="0" name=""/>
        <dsp:cNvSpPr/>
      </dsp:nvSpPr>
      <dsp:spPr>
        <a:xfrm>
          <a:off x="6533593" y="570232"/>
          <a:ext cx="4080579" cy="163223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>
              <a:solidFill>
                <a:schemeClr val="tx1"/>
              </a:solidFill>
              <a:latin typeface="Arial Rounded MT Bold" pitchFamily="34" charset="0"/>
            </a:rPr>
            <a:t>al termine di ogni sequenza generalmente si ha una correzione individuale o collettiva degli errori commessi</a:t>
          </a:r>
          <a:endParaRPr lang="it-IT" sz="1700" kern="1200" dirty="0">
            <a:solidFill>
              <a:schemeClr val="tx1"/>
            </a:solidFill>
          </a:endParaRPr>
        </a:p>
      </dsp:txBody>
      <dsp:txXfrm>
        <a:off x="7349709" y="570232"/>
        <a:ext cx="2448348" cy="16322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023DD-0A91-4F3D-8433-3911BE7E74CA}">
      <dsp:nvSpPr>
        <dsp:cNvPr id="0" name=""/>
        <dsp:cNvSpPr/>
      </dsp:nvSpPr>
      <dsp:spPr>
        <a:xfrm>
          <a:off x="607" y="0"/>
          <a:ext cx="2613724" cy="328168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100" kern="1200" dirty="0"/>
        </a:p>
      </dsp:txBody>
      <dsp:txXfrm rot="16200000">
        <a:off x="-1083512" y="1084119"/>
        <a:ext cx="2690984" cy="522744"/>
      </dsp:txXfrm>
    </dsp:sp>
    <dsp:sp modelId="{814E472A-8459-41A4-B3E7-E4AB3C231AA2}">
      <dsp:nvSpPr>
        <dsp:cNvPr id="0" name=""/>
        <dsp:cNvSpPr/>
      </dsp:nvSpPr>
      <dsp:spPr>
        <a:xfrm>
          <a:off x="523352" y="0"/>
          <a:ext cx="1947224" cy="32816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tx1"/>
              </a:solidFill>
              <a:latin typeface="Arial Rounded MT Bold" pitchFamily="34" charset="0"/>
            </a:rPr>
            <a:t>Nella prima fase, mediante la sintesi, l’insegnante offre agli allievi una visione d’insieme del gioco e/o dell’esercizio da realizzare</a:t>
          </a:r>
          <a:endParaRPr lang="it-IT" sz="1600" kern="1200" dirty="0">
            <a:solidFill>
              <a:schemeClr val="tx1"/>
            </a:solidFill>
          </a:endParaRPr>
        </a:p>
      </dsp:txBody>
      <dsp:txXfrm>
        <a:off x="523352" y="0"/>
        <a:ext cx="1947224" cy="3281687"/>
      </dsp:txXfrm>
    </dsp:sp>
    <dsp:sp modelId="{63B2E480-DCD9-4F03-8B61-A150282D699E}">
      <dsp:nvSpPr>
        <dsp:cNvPr id="0" name=""/>
        <dsp:cNvSpPr/>
      </dsp:nvSpPr>
      <dsp:spPr>
        <a:xfrm>
          <a:off x="2705812" y="0"/>
          <a:ext cx="2613724" cy="328168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100" kern="1200" dirty="0"/>
        </a:p>
      </dsp:txBody>
      <dsp:txXfrm rot="16200000">
        <a:off x="1621692" y="1084119"/>
        <a:ext cx="2690984" cy="522744"/>
      </dsp:txXfrm>
    </dsp:sp>
    <dsp:sp modelId="{8698CA65-B7A0-42E6-B857-0980B544D0A7}">
      <dsp:nvSpPr>
        <dsp:cNvPr id="0" name=""/>
        <dsp:cNvSpPr/>
      </dsp:nvSpPr>
      <dsp:spPr>
        <a:xfrm rot="5400000">
          <a:off x="2488430" y="2492557"/>
          <a:ext cx="460900" cy="39205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5B245-14DE-4550-A765-41096E2FB346}">
      <dsp:nvSpPr>
        <dsp:cNvPr id="0" name=""/>
        <dsp:cNvSpPr/>
      </dsp:nvSpPr>
      <dsp:spPr>
        <a:xfrm>
          <a:off x="3228557" y="0"/>
          <a:ext cx="1947224" cy="32816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tx1"/>
              </a:solidFill>
              <a:latin typeface="Arial Rounded MT Bold" pitchFamily="34" charset="0"/>
            </a:rPr>
            <a:t>Nella seconda fase si ha l’analisi delle diverse parti dell’attività proposta con specifici approfondimenti di singoli elementi, sub-movimenti o collegamenti chiave di attività complesse dal punto di vista tecnico-tattico, ecc.</a:t>
          </a:r>
          <a:endParaRPr lang="it-IT" sz="1600" kern="1200" dirty="0">
            <a:solidFill>
              <a:schemeClr val="tx1"/>
            </a:solidFill>
          </a:endParaRPr>
        </a:p>
      </dsp:txBody>
      <dsp:txXfrm>
        <a:off x="3228557" y="0"/>
        <a:ext cx="1947224" cy="3281687"/>
      </dsp:txXfrm>
    </dsp:sp>
    <dsp:sp modelId="{78CBB2FB-18B7-4A1E-AB14-3AAAC88C28F2}">
      <dsp:nvSpPr>
        <dsp:cNvPr id="0" name=""/>
        <dsp:cNvSpPr/>
      </dsp:nvSpPr>
      <dsp:spPr>
        <a:xfrm>
          <a:off x="5411017" y="0"/>
          <a:ext cx="2613724" cy="328168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6299" rIns="137795" bIns="0" numCol="1" spcCol="1270" anchor="t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100" kern="1200"/>
        </a:p>
      </dsp:txBody>
      <dsp:txXfrm rot="16200000">
        <a:off x="4326897" y="1084119"/>
        <a:ext cx="2690984" cy="522744"/>
      </dsp:txXfrm>
    </dsp:sp>
    <dsp:sp modelId="{D97575E4-7FD9-43C6-8464-D36F6EC4E98D}">
      <dsp:nvSpPr>
        <dsp:cNvPr id="0" name=""/>
        <dsp:cNvSpPr/>
      </dsp:nvSpPr>
      <dsp:spPr>
        <a:xfrm rot="5400000">
          <a:off x="5193635" y="2492557"/>
          <a:ext cx="460900" cy="392058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EB466A-AEAC-4045-ABB9-461247BAFE96}">
      <dsp:nvSpPr>
        <dsp:cNvPr id="0" name=""/>
        <dsp:cNvSpPr/>
      </dsp:nvSpPr>
      <dsp:spPr>
        <a:xfrm>
          <a:off x="5933762" y="0"/>
          <a:ext cx="1947224" cy="32816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54864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tx1"/>
              </a:solidFill>
              <a:latin typeface="Arial Rounded MT Bold" pitchFamily="34" charset="0"/>
            </a:rPr>
            <a:t>Nella terza fase si ricompone l’esercizio o il gioco nella sua totalità, realizzando in forma sequenziale tutto l’insieme, integrando quelli particolarmente analizzati con i restanti movimenti</a:t>
          </a:r>
          <a:endParaRPr lang="it-IT" sz="1600" kern="1200" dirty="0">
            <a:solidFill>
              <a:schemeClr val="tx1"/>
            </a:solidFill>
          </a:endParaRPr>
        </a:p>
      </dsp:txBody>
      <dsp:txXfrm>
        <a:off x="5933762" y="0"/>
        <a:ext cx="1947224" cy="3281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264E8-6C93-477D-8F85-C6C3B87A5B44}">
      <dsp:nvSpPr>
        <dsp:cNvPr id="0" name=""/>
        <dsp:cNvSpPr/>
      </dsp:nvSpPr>
      <dsp:spPr>
        <a:xfrm>
          <a:off x="1537" y="1936796"/>
          <a:ext cx="2038201" cy="20382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chemeClr val="tx1"/>
              </a:solidFill>
              <a:latin typeface="Arial Rounded MT Bold" pitchFamily="34" charset="0"/>
            </a:rPr>
            <a:t>l’insegnante spiega e/o dimostra i singoli compiti da assegnare</a:t>
          </a:r>
          <a:endParaRPr lang="it-IT" sz="1400" kern="1200" dirty="0">
            <a:solidFill>
              <a:schemeClr val="tx1"/>
            </a:solidFill>
          </a:endParaRPr>
        </a:p>
      </dsp:txBody>
      <dsp:txXfrm>
        <a:off x="300025" y="2235284"/>
        <a:ext cx="1441225" cy="1441225"/>
      </dsp:txXfrm>
    </dsp:sp>
    <dsp:sp modelId="{AEF6815E-D015-41A6-8F96-BE14DAA5E02D}">
      <dsp:nvSpPr>
        <dsp:cNvPr id="0" name=""/>
        <dsp:cNvSpPr/>
      </dsp:nvSpPr>
      <dsp:spPr>
        <a:xfrm>
          <a:off x="2205240" y="2364819"/>
          <a:ext cx="1182156" cy="1182156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>
        <a:off x="2205240" y="2660358"/>
        <a:ext cx="886617" cy="591078"/>
      </dsp:txXfrm>
    </dsp:sp>
    <dsp:sp modelId="{26DAC095-0C94-4A11-AF93-4F65748C90B5}">
      <dsp:nvSpPr>
        <dsp:cNvPr id="0" name=""/>
        <dsp:cNvSpPr/>
      </dsp:nvSpPr>
      <dsp:spPr>
        <a:xfrm>
          <a:off x="3552899" y="1936796"/>
          <a:ext cx="2038201" cy="20382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solidFill>
                <a:schemeClr val="tx1"/>
              </a:solidFill>
              <a:latin typeface="Arial Rounded MT Bold" pitchFamily="34" charset="0"/>
            </a:rPr>
            <a:t>gli allievi, singolarmente o all’interno del proprio sotto-gruppo, eseguono in maniera autonoma il compito, generalmente senza ricevere una correzione diretta</a:t>
          </a:r>
          <a:endParaRPr lang="it-IT" sz="1100" kern="1200" dirty="0">
            <a:solidFill>
              <a:schemeClr val="tx1"/>
            </a:solidFill>
          </a:endParaRPr>
        </a:p>
      </dsp:txBody>
      <dsp:txXfrm>
        <a:off x="3851387" y="2235284"/>
        <a:ext cx="1441225" cy="1441225"/>
      </dsp:txXfrm>
    </dsp:sp>
    <dsp:sp modelId="{7A6F769D-4B58-4622-A35E-397CD9AEE534}">
      <dsp:nvSpPr>
        <dsp:cNvPr id="0" name=""/>
        <dsp:cNvSpPr/>
      </dsp:nvSpPr>
      <dsp:spPr>
        <a:xfrm>
          <a:off x="5756602" y="2364819"/>
          <a:ext cx="1182156" cy="1182156"/>
        </a:xfrm>
        <a:prstGeom prst="lef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>
        <a:off x="6052141" y="2660358"/>
        <a:ext cx="886617" cy="591078"/>
      </dsp:txXfrm>
    </dsp:sp>
    <dsp:sp modelId="{A7406C62-8BB0-48D0-A5FA-C6F15ECC5742}">
      <dsp:nvSpPr>
        <dsp:cNvPr id="0" name=""/>
        <dsp:cNvSpPr/>
      </dsp:nvSpPr>
      <dsp:spPr>
        <a:xfrm>
          <a:off x="7104261" y="1936796"/>
          <a:ext cx="2038201" cy="20382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solidFill>
                <a:schemeClr val="tx1"/>
              </a:solidFill>
              <a:latin typeface="Arial Rounded MT Bold" pitchFamily="34" charset="0"/>
            </a:rPr>
            <a:t>l’insegnante, durante l’esecuzione, sovrintende alle attività, avendo soprattutto cura nel modulare l’intensità, e il relativo carico motorio</a:t>
          </a:r>
          <a:endParaRPr lang="it-IT" sz="1200" kern="1200" dirty="0">
            <a:solidFill>
              <a:schemeClr val="tx1"/>
            </a:solidFill>
          </a:endParaRPr>
        </a:p>
      </dsp:txBody>
      <dsp:txXfrm>
        <a:off x="7402749" y="2235284"/>
        <a:ext cx="1441225" cy="14412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11565-FACD-400B-A70D-28CCACD50AF8}">
      <dsp:nvSpPr>
        <dsp:cNvPr id="0" name=""/>
        <dsp:cNvSpPr/>
      </dsp:nvSpPr>
      <dsp:spPr>
        <a:xfrm>
          <a:off x="2266260" y="197791"/>
          <a:ext cx="4517782" cy="706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>
              <a:solidFill>
                <a:schemeClr val="tx1"/>
              </a:solidFill>
              <a:latin typeface="Arial Rounded MT Bold" pitchFamily="34" charset="0"/>
            </a:rPr>
            <a:t>gli stili d’insegnamento  come </a:t>
          </a:r>
          <a:endParaRPr lang="it-IT" sz="2300" kern="1200" dirty="0">
            <a:solidFill>
              <a:schemeClr val="tx1"/>
            </a:solidFill>
          </a:endParaRPr>
        </a:p>
      </dsp:txBody>
      <dsp:txXfrm>
        <a:off x="2286954" y="218485"/>
        <a:ext cx="4476394" cy="665173"/>
      </dsp:txXfrm>
    </dsp:sp>
    <dsp:sp modelId="{B1AF84FD-4967-498E-9AAE-1DBF7567EC24}">
      <dsp:nvSpPr>
        <dsp:cNvPr id="0" name=""/>
        <dsp:cNvSpPr/>
      </dsp:nvSpPr>
      <dsp:spPr>
        <a:xfrm rot="2882583">
          <a:off x="4839575" y="1232051"/>
          <a:ext cx="817944" cy="24729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4913764" y="1281510"/>
        <a:ext cx="669566" cy="148378"/>
      </dsp:txXfrm>
    </dsp:sp>
    <dsp:sp modelId="{C13B46C7-806E-4F60-992D-129672321BE6}">
      <dsp:nvSpPr>
        <dsp:cNvPr id="0" name=""/>
        <dsp:cNvSpPr/>
      </dsp:nvSpPr>
      <dsp:spPr>
        <a:xfrm>
          <a:off x="4786756" y="1807045"/>
          <a:ext cx="2370372" cy="706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solidFill>
                <a:schemeClr val="tx1"/>
              </a:solidFill>
              <a:latin typeface="Arial Rounded MT Bold" pitchFamily="34" charset="0"/>
            </a:rPr>
            <a:t>“non direttivi”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4807450" y="1827739"/>
        <a:ext cx="2328984" cy="665173"/>
      </dsp:txXfrm>
    </dsp:sp>
    <dsp:sp modelId="{89DB6B05-31C6-4C3B-9A20-EE8CDCA19771}">
      <dsp:nvSpPr>
        <dsp:cNvPr id="0" name=""/>
        <dsp:cNvSpPr/>
      </dsp:nvSpPr>
      <dsp:spPr>
        <a:xfrm rot="10786443">
          <a:off x="3866573" y="2043367"/>
          <a:ext cx="817944" cy="24729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 rot="10800000">
        <a:off x="3940762" y="2092826"/>
        <a:ext cx="669566" cy="148378"/>
      </dsp:txXfrm>
    </dsp:sp>
    <dsp:sp modelId="{D059C268-B4BC-49A5-B771-228955E47F57}">
      <dsp:nvSpPr>
        <dsp:cNvPr id="0" name=""/>
        <dsp:cNvSpPr/>
      </dsp:nvSpPr>
      <dsp:spPr>
        <a:xfrm>
          <a:off x="1757247" y="1819708"/>
          <a:ext cx="2007086" cy="7065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>
              <a:solidFill>
                <a:schemeClr val="tx1"/>
              </a:solidFill>
              <a:latin typeface="Arial Rounded MT Bold" pitchFamily="34" charset="0"/>
            </a:rPr>
            <a:t>“direttivi” </a:t>
          </a:r>
          <a:endParaRPr lang="it-IT" sz="2400" kern="1200" dirty="0">
            <a:solidFill>
              <a:schemeClr val="tx1"/>
            </a:solidFill>
          </a:endParaRPr>
        </a:p>
      </dsp:txBody>
      <dsp:txXfrm>
        <a:off x="1777941" y="1840402"/>
        <a:ext cx="1965698" cy="665173"/>
      </dsp:txXfrm>
    </dsp:sp>
    <dsp:sp modelId="{0D49085F-E602-430A-8DF8-01F36C6DBF3D}">
      <dsp:nvSpPr>
        <dsp:cNvPr id="0" name=""/>
        <dsp:cNvSpPr/>
      </dsp:nvSpPr>
      <dsp:spPr>
        <a:xfrm rot="19044524">
          <a:off x="3233999" y="1238382"/>
          <a:ext cx="817944" cy="247296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100" kern="1200"/>
        </a:p>
      </dsp:txBody>
      <dsp:txXfrm>
        <a:off x="3308188" y="1287841"/>
        <a:ext cx="669566" cy="1483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2C033-2BC1-4382-8648-E06B2F581914}">
      <dsp:nvSpPr>
        <dsp:cNvPr id="0" name=""/>
        <dsp:cNvSpPr/>
      </dsp:nvSpPr>
      <dsp:spPr>
        <a:xfrm>
          <a:off x="5191432" y="2626031"/>
          <a:ext cx="3672976" cy="637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8729"/>
              </a:lnTo>
              <a:lnTo>
                <a:pt x="3672976" y="318729"/>
              </a:lnTo>
              <a:lnTo>
                <a:pt x="3672976" y="6374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AB73AA-7236-4B20-95D0-56ACF65DD336}">
      <dsp:nvSpPr>
        <dsp:cNvPr id="0" name=""/>
        <dsp:cNvSpPr/>
      </dsp:nvSpPr>
      <dsp:spPr>
        <a:xfrm>
          <a:off x="5145712" y="2626031"/>
          <a:ext cx="91440" cy="6374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74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FA55C-CFCD-4D6F-B433-949E6C14D877}">
      <dsp:nvSpPr>
        <dsp:cNvPr id="0" name=""/>
        <dsp:cNvSpPr/>
      </dsp:nvSpPr>
      <dsp:spPr>
        <a:xfrm>
          <a:off x="1518455" y="2626031"/>
          <a:ext cx="3672976" cy="637458"/>
        </a:xfrm>
        <a:custGeom>
          <a:avLst/>
          <a:gdLst/>
          <a:ahLst/>
          <a:cxnLst/>
          <a:rect l="0" t="0" r="0" b="0"/>
          <a:pathLst>
            <a:path>
              <a:moveTo>
                <a:pt x="3672976" y="0"/>
              </a:moveTo>
              <a:lnTo>
                <a:pt x="3672976" y="318729"/>
              </a:lnTo>
              <a:lnTo>
                <a:pt x="0" y="318729"/>
              </a:lnTo>
              <a:lnTo>
                <a:pt x="0" y="63745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2BF08-0C63-4B93-8155-370BE5D0FDD5}">
      <dsp:nvSpPr>
        <dsp:cNvPr id="0" name=""/>
        <dsp:cNvSpPr/>
      </dsp:nvSpPr>
      <dsp:spPr>
        <a:xfrm>
          <a:off x="3673673" y="1108272"/>
          <a:ext cx="3035517" cy="1517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LE CAPACITÀ MOTORIE </a:t>
          </a:r>
        </a:p>
      </dsp:txBody>
      <dsp:txXfrm>
        <a:off x="3673673" y="1108272"/>
        <a:ext cx="3035517" cy="1517758"/>
      </dsp:txXfrm>
    </dsp:sp>
    <dsp:sp modelId="{303D6465-5A5A-48C0-A230-02B006A8AA8D}">
      <dsp:nvSpPr>
        <dsp:cNvPr id="0" name=""/>
        <dsp:cNvSpPr/>
      </dsp:nvSpPr>
      <dsp:spPr>
        <a:xfrm>
          <a:off x="697" y="3263490"/>
          <a:ext cx="3035517" cy="1517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CAPACITÀ COORDINATIVE</a:t>
          </a:r>
        </a:p>
      </dsp:txBody>
      <dsp:txXfrm>
        <a:off x="697" y="3263490"/>
        <a:ext cx="3035517" cy="1517758"/>
      </dsp:txXfrm>
    </dsp:sp>
    <dsp:sp modelId="{AC2DABD5-1B53-4A8C-BFFA-53160C695E9A}">
      <dsp:nvSpPr>
        <dsp:cNvPr id="0" name=""/>
        <dsp:cNvSpPr/>
      </dsp:nvSpPr>
      <dsp:spPr>
        <a:xfrm>
          <a:off x="3673673" y="3263490"/>
          <a:ext cx="3035517" cy="1517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MOBILITÀ ARTICOLARE</a:t>
          </a:r>
        </a:p>
      </dsp:txBody>
      <dsp:txXfrm>
        <a:off x="3673673" y="3263490"/>
        <a:ext cx="3035517" cy="1517758"/>
      </dsp:txXfrm>
    </dsp:sp>
    <dsp:sp modelId="{F068786F-6217-4B15-9443-F28F51B48E97}">
      <dsp:nvSpPr>
        <dsp:cNvPr id="0" name=""/>
        <dsp:cNvSpPr/>
      </dsp:nvSpPr>
      <dsp:spPr>
        <a:xfrm>
          <a:off x="7346649" y="3263490"/>
          <a:ext cx="3035517" cy="1517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100" kern="1200" dirty="0"/>
            <a:t>CAPACITÀ CONDIZIONALI</a:t>
          </a:r>
        </a:p>
      </dsp:txBody>
      <dsp:txXfrm>
        <a:off x="7346649" y="3263490"/>
        <a:ext cx="3035517" cy="15177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47B1F5-4801-444D-81CB-6043ADB4E2C9}">
      <dsp:nvSpPr>
        <dsp:cNvPr id="0" name=""/>
        <dsp:cNvSpPr/>
      </dsp:nvSpPr>
      <dsp:spPr>
        <a:xfrm>
          <a:off x="4711200" y="4713210"/>
          <a:ext cx="971830" cy="1292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5915" y="0"/>
              </a:lnTo>
              <a:lnTo>
                <a:pt x="485915" y="1292899"/>
              </a:lnTo>
              <a:lnTo>
                <a:pt x="971830" y="129289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5156680" y="5319224"/>
        <a:ext cx="80870" cy="80870"/>
      </dsp:txXfrm>
    </dsp:sp>
    <dsp:sp modelId="{86EE08AF-121F-4686-AAFF-8A9676B47FE8}">
      <dsp:nvSpPr>
        <dsp:cNvPr id="0" name=""/>
        <dsp:cNvSpPr/>
      </dsp:nvSpPr>
      <dsp:spPr>
        <a:xfrm>
          <a:off x="4711200" y="4713210"/>
          <a:ext cx="971830" cy="757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5915" y="0"/>
              </a:lnTo>
              <a:lnTo>
                <a:pt x="485915" y="757879"/>
              </a:lnTo>
              <a:lnTo>
                <a:pt x="971830" y="7578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166306" y="5061339"/>
        <a:ext cx="61620" cy="61620"/>
      </dsp:txXfrm>
    </dsp:sp>
    <dsp:sp modelId="{B08125CA-8FBA-42C4-9117-D0A12128FF0B}">
      <dsp:nvSpPr>
        <dsp:cNvPr id="0" name=""/>
        <dsp:cNvSpPr/>
      </dsp:nvSpPr>
      <dsp:spPr>
        <a:xfrm>
          <a:off x="7086924" y="4708942"/>
          <a:ext cx="456335" cy="227126"/>
        </a:xfrm>
        <a:custGeom>
          <a:avLst/>
          <a:gdLst/>
          <a:ahLst/>
          <a:cxnLst/>
          <a:rect l="0" t="0" r="0" b="0"/>
          <a:pathLst>
            <a:path>
              <a:moveTo>
                <a:pt x="0" y="227126"/>
              </a:moveTo>
              <a:lnTo>
                <a:pt x="228167" y="227126"/>
              </a:lnTo>
              <a:lnTo>
                <a:pt x="228167" y="0"/>
              </a:lnTo>
              <a:lnTo>
                <a:pt x="45633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7302349" y="4809762"/>
        <a:ext cx="25486" cy="25486"/>
      </dsp:txXfrm>
    </dsp:sp>
    <dsp:sp modelId="{86B764F0-20D9-4D64-B712-B2A0748C2CC1}">
      <dsp:nvSpPr>
        <dsp:cNvPr id="0" name=""/>
        <dsp:cNvSpPr/>
      </dsp:nvSpPr>
      <dsp:spPr>
        <a:xfrm>
          <a:off x="4711200" y="4713210"/>
          <a:ext cx="971830" cy="2228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5915" y="0"/>
              </a:lnTo>
              <a:lnTo>
                <a:pt x="485915" y="222859"/>
              </a:lnTo>
              <a:lnTo>
                <a:pt x="971830" y="22285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172189" y="4799713"/>
        <a:ext cx="49852" cy="49852"/>
      </dsp:txXfrm>
    </dsp:sp>
    <dsp:sp modelId="{6913A8BE-FD0C-481D-A743-7488A263DF62}">
      <dsp:nvSpPr>
        <dsp:cNvPr id="0" name=""/>
        <dsp:cNvSpPr/>
      </dsp:nvSpPr>
      <dsp:spPr>
        <a:xfrm>
          <a:off x="7086924" y="4381172"/>
          <a:ext cx="456265" cy="3406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8132" y="0"/>
              </a:lnTo>
              <a:lnTo>
                <a:pt x="228132" y="340649"/>
              </a:lnTo>
              <a:lnTo>
                <a:pt x="456265" y="34064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7300822" y="4537261"/>
        <a:ext cx="28470" cy="28470"/>
      </dsp:txXfrm>
    </dsp:sp>
    <dsp:sp modelId="{456EE3C5-4EF9-4843-893F-0DEC5971984B}">
      <dsp:nvSpPr>
        <dsp:cNvPr id="0" name=""/>
        <dsp:cNvSpPr/>
      </dsp:nvSpPr>
      <dsp:spPr>
        <a:xfrm>
          <a:off x="4711200" y="4381172"/>
          <a:ext cx="971830" cy="332037"/>
        </a:xfrm>
        <a:custGeom>
          <a:avLst/>
          <a:gdLst/>
          <a:ahLst/>
          <a:cxnLst/>
          <a:rect l="0" t="0" r="0" b="0"/>
          <a:pathLst>
            <a:path>
              <a:moveTo>
                <a:pt x="0" y="332037"/>
              </a:moveTo>
              <a:lnTo>
                <a:pt x="485915" y="332037"/>
              </a:lnTo>
              <a:lnTo>
                <a:pt x="485915" y="0"/>
              </a:lnTo>
              <a:lnTo>
                <a:pt x="97183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171441" y="4521516"/>
        <a:ext cx="51349" cy="51349"/>
      </dsp:txXfrm>
    </dsp:sp>
    <dsp:sp modelId="{BB4B19FC-A3C7-45A1-9A6F-7A90F8510DDC}">
      <dsp:nvSpPr>
        <dsp:cNvPr id="0" name=""/>
        <dsp:cNvSpPr/>
      </dsp:nvSpPr>
      <dsp:spPr>
        <a:xfrm>
          <a:off x="4711200" y="3846151"/>
          <a:ext cx="971830" cy="867058"/>
        </a:xfrm>
        <a:custGeom>
          <a:avLst/>
          <a:gdLst/>
          <a:ahLst/>
          <a:cxnLst/>
          <a:rect l="0" t="0" r="0" b="0"/>
          <a:pathLst>
            <a:path>
              <a:moveTo>
                <a:pt x="0" y="867058"/>
              </a:moveTo>
              <a:lnTo>
                <a:pt x="485915" y="867058"/>
              </a:lnTo>
              <a:lnTo>
                <a:pt x="485915" y="0"/>
              </a:lnTo>
              <a:lnTo>
                <a:pt x="97183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164556" y="4247121"/>
        <a:ext cx="65119" cy="65119"/>
      </dsp:txXfrm>
    </dsp:sp>
    <dsp:sp modelId="{E54A36BB-2641-4101-B1F3-2C5FA7DC58DA}">
      <dsp:nvSpPr>
        <dsp:cNvPr id="0" name=""/>
        <dsp:cNvSpPr/>
      </dsp:nvSpPr>
      <dsp:spPr>
        <a:xfrm>
          <a:off x="4711200" y="3311131"/>
          <a:ext cx="971830" cy="1402078"/>
        </a:xfrm>
        <a:custGeom>
          <a:avLst/>
          <a:gdLst/>
          <a:ahLst/>
          <a:cxnLst/>
          <a:rect l="0" t="0" r="0" b="0"/>
          <a:pathLst>
            <a:path>
              <a:moveTo>
                <a:pt x="0" y="1402078"/>
              </a:moveTo>
              <a:lnTo>
                <a:pt x="485915" y="1402078"/>
              </a:lnTo>
              <a:lnTo>
                <a:pt x="485915" y="0"/>
              </a:lnTo>
              <a:lnTo>
                <a:pt x="97183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5154467" y="3969522"/>
        <a:ext cx="85297" cy="85297"/>
      </dsp:txXfrm>
    </dsp:sp>
    <dsp:sp modelId="{2B096FAF-40C6-4A3C-BE03-E17E267C4CB9}">
      <dsp:nvSpPr>
        <dsp:cNvPr id="0" name=""/>
        <dsp:cNvSpPr/>
      </dsp:nvSpPr>
      <dsp:spPr>
        <a:xfrm>
          <a:off x="4711200" y="2776111"/>
          <a:ext cx="971830" cy="1937098"/>
        </a:xfrm>
        <a:custGeom>
          <a:avLst/>
          <a:gdLst/>
          <a:ahLst/>
          <a:cxnLst/>
          <a:rect l="0" t="0" r="0" b="0"/>
          <a:pathLst>
            <a:path>
              <a:moveTo>
                <a:pt x="0" y="1937098"/>
              </a:moveTo>
              <a:lnTo>
                <a:pt x="485915" y="1937098"/>
              </a:lnTo>
              <a:lnTo>
                <a:pt x="485915" y="0"/>
              </a:lnTo>
              <a:lnTo>
                <a:pt x="971830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" kern="1200"/>
        </a:p>
      </dsp:txBody>
      <dsp:txXfrm>
        <a:off x="5142936" y="3690480"/>
        <a:ext cx="108360" cy="108360"/>
      </dsp:txXfrm>
    </dsp:sp>
    <dsp:sp modelId="{079AA1BF-BC37-4597-95A2-C3B80A893E02}">
      <dsp:nvSpPr>
        <dsp:cNvPr id="0" name=""/>
        <dsp:cNvSpPr/>
      </dsp:nvSpPr>
      <dsp:spPr>
        <a:xfrm>
          <a:off x="924574" y="3255656"/>
          <a:ext cx="879374" cy="14575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9687" y="0"/>
              </a:lnTo>
              <a:lnTo>
                <a:pt x="439687" y="1457553"/>
              </a:lnTo>
              <a:lnTo>
                <a:pt x="879374" y="14575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600" kern="1200"/>
        </a:p>
      </dsp:txBody>
      <dsp:txXfrm>
        <a:off x="1321704" y="3941876"/>
        <a:ext cx="85114" cy="85114"/>
      </dsp:txXfrm>
    </dsp:sp>
    <dsp:sp modelId="{D57B9FF7-083F-4C40-8B1E-FB01D8A68C74}">
      <dsp:nvSpPr>
        <dsp:cNvPr id="0" name=""/>
        <dsp:cNvSpPr/>
      </dsp:nvSpPr>
      <dsp:spPr>
        <a:xfrm>
          <a:off x="5237927" y="1249880"/>
          <a:ext cx="2193189" cy="8899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6594" y="0"/>
              </a:lnTo>
              <a:lnTo>
                <a:pt x="1096594" y="889901"/>
              </a:lnTo>
              <a:lnTo>
                <a:pt x="2193189" y="8899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>
        <a:off x="6275350" y="1635660"/>
        <a:ext cx="118342" cy="118342"/>
      </dsp:txXfrm>
    </dsp:sp>
    <dsp:sp modelId="{E781D3EA-1D13-4076-8710-0D5BCD79D65D}">
      <dsp:nvSpPr>
        <dsp:cNvPr id="0" name=""/>
        <dsp:cNvSpPr/>
      </dsp:nvSpPr>
      <dsp:spPr>
        <a:xfrm>
          <a:off x="5237927" y="1203264"/>
          <a:ext cx="21956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616"/>
              </a:moveTo>
              <a:lnTo>
                <a:pt x="1097830" y="46616"/>
              </a:lnTo>
              <a:lnTo>
                <a:pt x="1097830" y="45720"/>
              </a:lnTo>
              <a:lnTo>
                <a:pt x="2195660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" kern="1200"/>
        </a:p>
      </dsp:txBody>
      <dsp:txXfrm>
        <a:off x="6280866" y="1194092"/>
        <a:ext cx="109783" cy="109783"/>
      </dsp:txXfrm>
    </dsp:sp>
    <dsp:sp modelId="{55B6454E-7D29-44D2-8C09-0D963AB9DBAC}">
      <dsp:nvSpPr>
        <dsp:cNvPr id="0" name=""/>
        <dsp:cNvSpPr/>
      </dsp:nvSpPr>
      <dsp:spPr>
        <a:xfrm>
          <a:off x="5237927" y="367798"/>
          <a:ext cx="2206835" cy="882082"/>
        </a:xfrm>
        <a:custGeom>
          <a:avLst/>
          <a:gdLst/>
          <a:ahLst/>
          <a:cxnLst/>
          <a:rect l="0" t="0" r="0" b="0"/>
          <a:pathLst>
            <a:path>
              <a:moveTo>
                <a:pt x="0" y="882082"/>
              </a:moveTo>
              <a:lnTo>
                <a:pt x="1103417" y="882082"/>
              </a:lnTo>
              <a:lnTo>
                <a:pt x="1103417" y="0"/>
              </a:lnTo>
              <a:lnTo>
                <a:pt x="2206835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>
        <a:off x="6281930" y="749424"/>
        <a:ext cx="118829" cy="118829"/>
      </dsp:txXfrm>
    </dsp:sp>
    <dsp:sp modelId="{BDCE26D9-6804-4357-AEF7-E67617A9CABE}">
      <dsp:nvSpPr>
        <dsp:cNvPr id="0" name=""/>
        <dsp:cNvSpPr/>
      </dsp:nvSpPr>
      <dsp:spPr>
        <a:xfrm>
          <a:off x="924574" y="1249880"/>
          <a:ext cx="926909" cy="2005775"/>
        </a:xfrm>
        <a:custGeom>
          <a:avLst/>
          <a:gdLst/>
          <a:ahLst/>
          <a:cxnLst/>
          <a:rect l="0" t="0" r="0" b="0"/>
          <a:pathLst>
            <a:path>
              <a:moveTo>
                <a:pt x="0" y="2005775"/>
              </a:moveTo>
              <a:lnTo>
                <a:pt x="463454" y="2005775"/>
              </a:lnTo>
              <a:lnTo>
                <a:pt x="463454" y="0"/>
              </a:lnTo>
              <a:lnTo>
                <a:pt x="92690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800" kern="1200"/>
        </a:p>
      </dsp:txBody>
      <dsp:txXfrm>
        <a:off x="1332789" y="2197528"/>
        <a:ext cx="110479" cy="110479"/>
      </dsp:txXfrm>
    </dsp:sp>
    <dsp:sp modelId="{5B7F4BE1-F115-4079-B915-3125BE0E846D}">
      <dsp:nvSpPr>
        <dsp:cNvPr id="0" name=""/>
        <dsp:cNvSpPr/>
      </dsp:nvSpPr>
      <dsp:spPr>
        <a:xfrm rot="16200000">
          <a:off x="-1151581" y="2793368"/>
          <a:ext cx="3227737" cy="9245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LE CAPACITÀ COORDINATIVE</a:t>
          </a:r>
        </a:p>
      </dsp:txBody>
      <dsp:txXfrm>
        <a:off x="-1151581" y="2793368"/>
        <a:ext cx="3227737" cy="924574"/>
      </dsp:txXfrm>
    </dsp:sp>
    <dsp:sp modelId="{A4EA6FEE-9E0A-467D-B106-57014AEA71A6}">
      <dsp:nvSpPr>
        <dsp:cNvPr id="0" name=""/>
        <dsp:cNvSpPr/>
      </dsp:nvSpPr>
      <dsp:spPr>
        <a:xfrm>
          <a:off x="1851484" y="268152"/>
          <a:ext cx="3386442" cy="1963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CAPACITÀ COORDINATIVE GENERALI</a:t>
          </a:r>
        </a:p>
      </dsp:txBody>
      <dsp:txXfrm>
        <a:off x="1851484" y="268152"/>
        <a:ext cx="3386442" cy="1963455"/>
      </dsp:txXfrm>
    </dsp:sp>
    <dsp:sp modelId="{C8A02AAF-DC2E-42CD-B961-1AD9A43D7934}">
      <dsp:nvSpPr>
        <dsp:cNvPr id="0" name=""/>
        <dsp:cNvSpPr/>
      </dsp:nvSpPr>
      <dsp:spPr>
        <a:xfrm>
          <a:off x="7444763" y="0"/>
          <a:ext cx="1864917" cy="7355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APPRENDIMENTO MOTORIO</a:t>
          </a:r>
        </a:p>
      </dsp:txBody>
      <dsp:txXfrm>
        <a:off x="7444763" y="0"/>
        <a:ext cx="1864917" cy="735597"/>
      </dsp:txXfrm>
    </dsp:sp>
    <dsp:sp modelId="{3DC5A114-0385-4A51-8E01-7662A17C3AB3}">
      <dsp:nvSpPr>
        <dsp:cNvPr id="0" name=""/>
        <dsp:cNvSpPr/>
      </dsp:nvSpPr>
      <dsp:spPr>
        <a:xfrm>
          <a:off x="7433588" y="858950"/>
          <a:ext cx="1877608" cy="7800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CONTROLLO MOTORIO</a:t>
          </a:r>
        </a:p>
      </dsp:txBody>
      <dsp:txXfrm>
        <a:off x="7433588" y="858950"/>
        <a:ext cx="1877608" cy="780068"/>
      </dsp:txXfrm>
    </dsp:sp>
    <dsp:sp modelId="{9A176725-C0F6-4DE5-BF33-3F9E51669FF8}">
      <dsp:nvSpPr>
        <dsp:cNvPr id="0" name=""/>
        <dsp:cNvSpPr/>
      </dsp:nvSpPr>
      <dsp:spPr>
        <a:xfrm>
          <a:off x="7431117" y="1778919"/>
          <a:ext cx="1889991" cy="7217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ADATTAMENTO E TRASFORMAZIONE DEI MOVIMENTI</a:t>
          </a:r>
        </a:p>
      </dsp:txBody>
      <dsp:txXfrm>
        <a:off x="7431117" y="1778919"/>
        <a:ext cx="1889991" cy="721725"/>
      </dsp:txXfrm>
    </dsp:sp>
    <dsp:sp modelId="{86224DF7-7F6F-4DCA-B99B-0AB708A900E3}">
      <dsp:nvSpPr>
        <dsp:cNvPr id="0" name=""/>
        <dsp:cNvSpPr/>
      </dsp:nvSpPr>
      <dsp:spPr>
        <a:xfrm>
          <a:off x="1803948" y="3202601"/>
          <a:ext cx="2907251" cy="3021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CAPACITÀ COORDINATIVE SPECIALI</a:t>
          </a:r>
        </a:p>
      </dsp:txBody>
      <dsp:txXfrm>
        <a:off x="1803948" y="3202601"/>
        <a:ext cx="2907251" cy="3021216"/>
      </dsp:txXfrm>
    </dsp:sp>
    <dsp:sp modelId="{1D7BE4B1-5B4D-49B5-9828-5A115AA33AB3}">
      <dsp:nvSpPr>
        <dsp:cNvPr id="0" name=""/>
        <dsp:cNvSpPr/>
      </dsp:nvSpPr>
      <dsp:spPr>
        <a:xfrm>
          <a:off x="5683031" y="2562103"/>
          <a:ext cx="1403893" cy="428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EQUILIBRIO</a:t>
          </a:r>
        </a:p>
      </dsp:txBody>
      <dsp:txXfrm>
        <a:off x="5683031" y="2562103"/>
        <a:ext cx="1403893" cy="428016"/>
      </dsp:txXfrm>
    </dsp:sp>
    <dsp:sp modelId="{21644679-70D8-4F85-B123-896901FA61AB}">
      <dsp:nvSpPr>
        <dsp:cNvPr id="0" name=""/>
        <dsp:cNvSpPr/>
      </dsp:nvSpPr>
      <dsp:spPr>
        <a:xfrm>
          <a:off x="5683031" y="3097123"/>
          <a:ext cx="1403893" cy="428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 err="1"/>
            <a:t>COMBIMìNAZIONE</a:t>
          </a:r>
          <a:r>
            <a:rPr lang="it-IT" sz="1000" kern="1200" dirty="0"/>
            <a:t> MOTORIA </a:t>
          </a:r>
        </a:p>
      </dsp:txBody>
      <dsp:txXfrm>
        <a:off x="5683031" y="3097123"/>
        <a:ext cx="1403893" cy="428016"/>
      </dsp:txXfrm>
    </dsp:sp>
    <dsp:sp modelId="{CB3148E1-1A00-4E0F-9E4E-6DC1F57077A5}">
      <dsp:nvSpPr>
        <dsp:cNvPr id="0" name=""/>
        <dsp:cNvSpPr/>
      </dsp:nvSpPr>
      <dsp:spPr>
        <a:xfrm>
          <a:off x="5683031" y="3632143"/>
          <a:ext cx="1403893" cy="428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ORIENTAMENTO</a:t>
          </a:r>
        </a:p>
      </dsp:txBody>
      <dsp:txXfrm>
        <a:off x="5683031" y="3632143"/>
        <a:ext cx="1403893" cy="428016"/>
      </dsp:txXfrm>
    </dsp:sp>
    <dsp:sp modelId="{1C6965D9-CB99-4B59-98BB-1DECAC41AAAE}">
      <dsp:nvSpPr>
        <dsp:cNvPr id="0" name=""/>
        <dsp:cNvSpPr/>
      </dsp:nvSpPr>
      <dsp:spPr>
        <a:xfrm>
          <a:off x="5683031" y="4167164"/>
          <a:ext cx="1403893" cy="428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DIFFERENZIAZIONE SPAZIO-TEMPORALE</a:t>
          </a:r>
        </a:p>
      </dsp:txBody>
      <dsp:txXfrm>
        <a:off x="5683031" y="4167164"/>
        <a:ext cx="1403893" cy="428016"/>
      </dsp:txXfrm>
    </dsp:sp>
    <dsp:sp modelId="{5321E239-1F10-4704-AE9E-9B6A2E050910}">
      <dsp:nvSpPr>
        <dsp:cNvPr id="0" name=""/>
        <dsp:cNvSpPr/>
      </dsp:nvSpPr>
      <dsp:spPr>
        <a:xfrm>
          <a:off x="7543190" y="4507813"/>
          <a:ext cx="1403893" cy="428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/>
        </a:p>
      </dsp:txBody>
      <dsp:txXfrm>
        <a:off x="7543190" y="4507813"/>
        <a:ext cx="1403893" cy="428016"/>
      </dsp:txXfrm>
    </dsp:sp>
    <dsp:sp modelId="{7BF009FC-5AD2-4AE8-959B-7E25317C9E58}">
      <dsp:nvSpPr>
        <dsp:cNvPr id="0" name=""/>
        <dsp:cNvSpPr/>
      </dsp:nvSpPr>
      <dsp:spPr>
        <a:xfrm>
          <a:off x="5683031" y="4722061"/>
          <a:ext cx="1403893" cy="428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DIFFERENZIAZIONE DINAMICA</a:t>
          </a:r>
        </a:p>
      </dsp:txBody>
      <dsp:txXfrm>
        <a:off x="5683031" y="4722061"/>
        <a:ext cx="1403893" cy="428016"/>
      </dsp:txXfrm>
    </dsp:sp>
    <dsp:sp modelId="{20834CE8-19DD-48FD-84DC-24E0807073B0}">
      <dsp:nvSpPr>
        <dsp:cNvPr id="0" name=""/>
        <dsp:cNvSpPr/>
      </dsp:nvSpPr>
      <dsp:spPr>
        <a:xfrm>
          <a:off x="7543260" y="4475057"/>
          <a:ext cx="1499371" cy="46777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RITMIZZAZIONE</a:t>
          </a:r>
        </a:p>
      </dsp:txBody>
      <dsp:txXfrm>
        <a:off x="7543260" y="4475057"/>
        <a:ext cx="1499371" cy="467770"/>
      </dsp:txXfrm>
    </dsp:sp>
    <dsp:sp modelId="{AD9BA241-67D2-476C-AC85-4982678F3E18}">
      <dsp:nvSpPr>
        <dsp:cNvPr id="0" name=""/>
        <dsp:cNvSpPr/>
      </dsp:nvSpPr>
      <dsp:spPr>
        <a:xfrm>
          <a:off x="5683031" y="5257081"/>
          <a:ext cx="1403893" cy="428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ANTICIPAZIONE MOTORIA</a:t>
          </a:r>
        </a:p>
      </dsp:txBody>
      <dsp:txXfrm>
        <a:off x="5683031" y="5257081"/>
        <a:ext cx="1403893" cy="428016"/>
      </dsp:txXfrm>
    </dsp:sp>
    <dsp:sp modelId="{D081E41D-0497-458E-AC0F-B629AEA7000C}">
      <dsp:nvSpPr>
        <dsp:cNvPr id="0" name=""/>
        <dsp:cNvSpPr/>
      </dsp:nvSpPr>
      <dsp:spPr>
        <a:xfrm>
          <a:off x="5683031" y="5792101"/>
          <a:ext cx="1403893" cy="4280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dirty="0"/>
            <a:t>FANTASIA MOTORIA</a:t>
          </a:r>
        </a:p>
      </dsp:txBody>
      <dsp:txXfrm>
        <a:off x="5683031" y="5792101"/>
        <a:ext cx="1403893" cy="42801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17B4B7-A276-44D6-B93C-CB674A4557A5}">
      <dsp:nvSpPr>
        <dsp:cNvPr id="0" name=""/>
        <dsp:cNvSpPr/>
      </dsp:nvSpPr>
      <dsp:spPr>
        <a:xfrm>
          <a:off x="5077308" y="2755142"/>
          <a:ext cx="3627607" cy="9481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5151"/>
              </a:lnTo>
              <a:lnTo>
                <a:pt x="3627607" y="635151"/>
              </a:lnTo>
              <a:lnTo>
                <a:pt x="3627607" y="9481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B02C08-5673-49A1-848C-1EDE95C2048C}">
      <dsp:nvSpPr>
        <dsp:cNvPr id="0" name=""/>
        <dsp:cNvSpPr/>
      </dsp:nvSpPr>
      <dsp:spPr>
        <a:xfrm>
          <a:off x="5031588" y="2755142"/>
          <a:ext cx="91440" cy="94814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5151"/>
              </a:lnTo>
              <a:lnTo>
                <a:pt x="66437" y="635151"/>
              </a:lnTo>
              <a:lnTo>
                <a:pt x="66437" y="9481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6002CD-C059-47E0-9447-A85192F9917A}">
      <dsp:nvSpPr>
        <dsp:cNvPr id="0" name=""/>
        <dsp:cNvSpPr/>
      </dsp:nvSpPr>
      <dsp:spPr>
        <a:xfrm>
          <a:off x="1491135" y="2755142"/>
          <a:ext cx="3586173" cy="948146"/>
        </a:xfrm>
        <a:custGeom>
          <a:avLst/>
          <a:gdLst/>
          <a:ahLst/>
          <a:cxnLst/>
          <a:rect l="0" t="0" r="0" b="0"/>
          <a:pathLst>
            <a:path>
              <a:moveTo>
                <a:pt x="3586173" y="0"/>
              </a:moveTo>
              <a:lnTo>
                <a:pt x="3586173" y="635151"/>
              </a:lnTo>
              <a:lnTo>
                <a:pt x="0" y="635151"/>
              </a:lnTo>
              <a:lnTo>
                <a:pt x="0" y="9481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7609A-4C65-40BA-AD82-37C7FE0B0AC8}">
      <dsp:nvSpPr>
        <dsp:cNvPr id="0" name=""/>
        <dsp:cNvSpPr/>
      </dsp:nvSpPr>
      <dsp:spPr>
        <a:xfrm>
          <a:off x="2548147" y="0"/>
          <a:ext cx="5058320" cy="27551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400" kern="1200" dirty="0"/>
            <a:t>LE CAPACITÀ CONDIZIONALI</a:t>
          </a:r>
        </a:p>
      </dsp:txBody>
      <dsp:txXfrm>
        <a:off x="2548147" y="0"/>
        <a:ext cx="5058320" cy="2755142"/>
      </dsp:txXfrm>
    </dsp:sp>
    <dsp:sp modelId="{AB7ED2F4-384F-4CEA-911C-B3AF011F8960}">
      <dsp:nvSpPr>
        <dsp:cNvPr id="0" name=""/>
        <dsp:cNvSpPr/>
      </dsp:nvSpPr>
      <dsp:spPr>
        <a:xfrm>
          <a:off x="684" y="3703288"/>
          <a:ext cx="2980901" cy="14904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RAPIDITÀ</a:t>
          </a:r>
        </a:p>
      </dsp:txBody>
      <dsp:txXfrm>
        <a:off x="684" y="3703288"/>
        <a:ext cx="2980901" cy="1490450"/>
      </dsp:txXfrm>
    </dsp:sp>
    <dsp:sp modelId="{88F26570-3BE0-459C-B75B-17EC23D8CE80}">
      <dsp:nvSpPr>
        <dsp:cNvPr id="0" name=""/>
        <dsp:cNvSpPr/>
      </dsp:nvSpPr>
      <dsp:spPr>
        <a:xfrm>
          <a:off x="3607574" y="3703288"/>
          <a:ext cx="2980901" cy="14904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FORZA</a:t>
          </a:r>
        </a:p>
      </dsp:txBody>
      <dsp:txXfrm>
        <a:off x="3607574" y="3703288"/>
        <a:ext cx="2980901" cy="1490450"/>
      </dsp:txXfrm>
    </dsp:sp>
    <dsp:sp modelId="{C4448BD4-E3CC-469C-B611-D327D03D073D}">
      <dsp:nvSpPr>
        <dsp:cNvPr id="0" name=""/>
        <dsp:cNvSpPr/>
      </dsp:nvSpPr>
      <dsp:spPr>
        <a:xfrm>
          <a:off x="7214465" y="3703288"/>
          <a:ext cx="2980901" cy="14904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600" kern="1200" dirty="0"/>
            <a:t>RESISTENZA</a:t>
          </a:r>
        </a:p>
      </dsp:txBody>
      <dsp:txXfrm>
        <a:off x="7214465" y="3703288"/>
        <a:ext cx="2980901" cy="14904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E49A09-7620-4079-AC8A-5D94618F5F65}">
      <dsp:nvSpPr>
        <dsp:cNvPr id="0" name=""/>
        <dsp:cNvSpPr/>
      </dsp:nvSpPr>
      <dsp:spPr>
        <a:xfrm>
          <a:off x="4250924" y="5090667"/>
          <a:ext cx="452532" cy="431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6266" y="0"/>
              </a:lnTo>
              <a:lnTo>
                <a:pt x="226266" y="431147"/>
              </a:lnTo>
              <a:lnTo>
                <a:pt x="452532" y="4311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461564" y="5290615"/>
        <a:ext cx="31251" cy="31251"/>
      </dsp:txXfrm>
    </dsp:sp>
    <dsp:sp modelId="{AD08B5A0-6EBD-4465-96EE-1C0858682F79}">
      <dsp:nvSpPr>
        <dsp:cNvPr id="0" name=""/>
        <dsp:cNvSpPr/>
      </dsp:nvSpPr>
      <dsp:spPr>
        <a:xfrm>
          <a:off x="4250924" y="4659519"/>
          <a:ext cx="452532" cy="431147"/>
        </a:xfrm>
        <a:custGeom>
          <a:avLst/>
          <a:gdLst/>
          <a:ahLst/>
          <a:cxnLst/>
          <a:rect l="0" t="0" r="0" b="0"/>
          <a:pathLst>
            <a:path>
              <a:moveTo>
                <a:pt x="0" y="431147"/>
              </a:moveTo>
              <a:lnTo>
                <a:pt x="226266" y="431147"/>
              </a:lnTo>
              <a:lnTo>
                <a:pt x="226266" y="0"/>
              </a:lnTo>
              <a:lnTo>
                <a:pt x="4525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461564" y="4859467"/>
        <a:ext cx="31251" cy="31251"/>
      </dsp:txXfrm>
    </dsp:sp>
    <dsp:sp modelId="{E802F27D-8B2F-452D-8665-2F839C279912}">
      <dsp:nvSpPr>
        <dsp:cNvPr id="0" name=""/>
        <dsp:cNvSpPr/>
      </dsp:nvSpPr>
      <dsp:spPr>
        <a:xfrm>
          <a:off x="1535728" y="3150502"/>
          <a:ext cx="452532" cy="19401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6266" y="0"/>
              </a:lnTo>
              <a:lnTo>
                <a:pt x="226266" y="1940164"/>
              </a:lnTo>
              <a:lnTo>
                <a:pt x="452532" y="194016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700" kern="1200"/>
        </a:p>
      </dsp:txBody>
      <dsp:txXfrm>
        <a:off x="1712188" y="4070778"/>
        <a:ext cx="99612" cy="99612"/>
      </dsp:txXfrm>
    </dsp:sp>
    <dsp:sp modelId="{79218876-0576-47A8-B449-3FFAE2EE4953}">
      <dsp:nvSpPr>
        <dsp:cNvPr id="0" name=""/>
        <dsp:cNvSpPr/>
      </dsp:nvSpPr>
      <dsp:spPr>
        <a:xfrm>
          <a:off x="4250924" y="3366076"/>
          <a:ext cx="452532" cy="431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6266" y="0"/>
              </a:lnTo>
              <a:lnTo>
                <a:pt x="226266" y="431147"/>
              </a:lnTo>
              <a:lnTo>
                <a:pt x="452532" y="43114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461564" y="3566024"/>
        <a:ext cx="31251" cy="31251"/>
      </dsp:txXfrm>
    </dsp:sp>
    <dsp:sp modelId="{E99B1A14-3BAE-415B-9E22-97B8308B11D5}">
      <dsp:nvSpPr>
        <dsp:cNvPr id="0" name=""/>
        <dsp:cNvSpPr/>
      </dsp:nvSpPr>
      <dsp:spPr>
        <a:xfrm>
          <a:off x="4250924" y="2934928"/>
          <a:ext cx="452532" cy="431147"/>
        </a:xfrm>
        <a:custGeom>
          <a:avLst/>
          <a:gdLst/>
          <a:ahLst/>
          <a:cxnLst/>
          <a:rect l="0" t="0" r="0" b="0"/>
          <a:pathLst>
            <a:path>
              <a:moveTo>
                <a:pt x="0" y="431147"/>
              </a:moveTo>
              <a:lnTo>
                <a:pt x="226266" y="431147"/>
              </a:lnTo>
              <a:lnTo>
                <a:pt x="226266" y="0"/>
              </a:lnTo>
              <a:lnTo>
                <a:pt x="4525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461564" y="3134876"/>
        <a:ext cx="31251" cy="31251"/>
      </dsp:txXfrm>
    </dsp:sp>
    <dsp:sp modelId="{5D1B2461-3F0B-48D4-9F9D-F361E38A967F}">
      <dsp:nvSpPr>
        <dsp:cNvPr id="0" name=""/>
        <dsp:cNvSpPr/>
      </dsp:nvSpPr>
      <dsp:spPr>
        <a:xfrm>
          <a:off x="1535728" y="3150502"/>
          <a:ext cx="452532" cy="2155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6266" y="0"/>
              </a:lnTo>
              <a:lnTo>
                <a:pt x="226266" y="215573"/>
              </a:lnTo>
              <a:lnTo>
                <a:pt x="452532" y="2155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749462" y="3245757"/>
        <a:ext cx="25062" cy="25062"/>
      </dsp:txXfrm>
    </dsp:sp>
    <dsp:sp modelId="{42E0FE8C-7523-46FB-A50C-C65D0F9CD4B9}">
      <dsp:nvSpPr>
        <dsp:cNvPr id="0" name=""/>
        <dsp:cNvSpPr/>
      </dsp:nvSpPr>
      <dsp:spPr>
        <a:xfrm>
          <a:off x="4250924" y="1210337"/>
          <a:ext cx="452532" cy="862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6266" y="0"/>
              </a:lnTo>
              <a:lnTo>
                <a:pt x="226266" y="862295"/>
              </a:lnTo>
              <a:lnTo>
                <a:pt x="452532" y="8622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452844" y="1617139"/>
        <a:ext cx="48691" cy="48691"/>
      </dsp:txXfrm>
    </dsp:sp>
    <dsp:sp modelId="{1C1BB9B3-C5F9-4957-97A3-FBE35EA49F41}">
      <dsp:nvSpPr>
        <dsp:cNvPr id="0" name=""/>
        <dsp:cNvSpPr/>
      </dsp:nvSpPr>
      <dsp:spPr>
        <a:xfrm>
          <a:off x="4250924" y="1164617"/>
          <a:ext cx="45253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2532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465877" y="1199024"/>
        <a:ext cx="22626" cy="22626"/>
      </dsp:txXfrm>
    </dsp:sp>
    <dsp:sp modelId="{030A3B7A-A8BD-4CA3-8F40-678E837C65FA}">
      <dsp:nvSpPr>
        <dsp:cNvPr id="0" name=""/>
        <dsp:cNvSpPr/>
      </dsp:nvSpPr>
      <dsp:spPr>
        <a:xfrm>
          <a:off x="4250924" y="348042"/>
          <a:ext cx="452532" cy="862295"/>
        </a:xfrm>
        <a:custGeom>
          <a:avLst/>
          <a:gdLst/>
          <a:ahLst/>
          <a:cxnLst/>
          <a:rect l="0" t="0" r="0" b="0"/>
          <a:pathLst>
            <a:path>
              <a:moveTo>
                <a:pt x="0" y="862295"/>
              </a:moveTo>
              <a:lnTo>
                <a:pt x="226266" y="862295"/>
              </a:lnTo>
              <a:lnTo>
                <a:pt x="226266" y="0"/>
              </a:lnTo>
              <a:lnTo>
                <a:pt x="452532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452844" y="754844"/>
        <a:ext cx="48691" cy="48691"/>
      </dsp:txXfrm>
    </dsp:sp>
    <dsp:sp modelId="{5143844E-4273-4940-AF7B-60BCEE4668FF}">
      <dsp:nvSpPr>
        <dsp:cNvPr id="0" name=""/>
        <dsp:cNvSpPr/>
      </dsp:nvSpPr>
      <dsp:spPr>
        <a:xfrm>
          <a:off x="1535728" y="1210337"/>
          <a:ext cx="452532" cy="1940164"/>
        </a:xfrm>
        <a:custGeom>
          <a:avLst/>
          <a:gdLst/>
          <a:ahLst/>
          <a:cxnLst/>
          <a:rect l="0" t="0" r="0" b="0"/>
          <a:pathLst>
            <a:path>
              <a:moveTo>
                <a:pt x="0" y="1940164"/>
              </a:moveTo>
              <a:lnTo>
                <a:pt x="226266" y="1940164"/>
              </a:lnTo>
              <a:lnTo>
                <a:pt x="226266" y="0"/>
              </a:lnTo>
              <a:lnTo>
                <a:pt x="452532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700" kern="1200"/>
        </a:p>
      </dsp:txBody>
      <dsp:txXfrm>
        <a:off x="1712188" y="2130613"/>
        <a:ext cx="99612" cy="99612"/>
      </dsp:txXfrm>
    </dsp:sp>
    <dsp:sp modelId="{A828C5DB-5C5C-422D-BB63-80BCF687930D}">
      <dsp:nvSpPr>
        <dsp:cNvPr id="0" name=""/>
        <dsp:cNvSpPr/>
      </dsp:nvSpPr>
      <dsp:spPr>
        <a:xfrm rot="16200000">
          <a:off x="-859046" y="2627816"/>
          <a:ext cx="3744177" cy="10453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RILEVANTI IN ETÀ EVOLUTIVA</a:t>
          </a:r>
        </a:p>
      </dsp:txBody>
      <dsp:txXfrm>
        <a:off x="-859046" y="2627816"/>
        <a:ext cx="3744177" cy="1045371"/>
      </dsp:txXfrm>
    </dsp:sp>
    <dsp:sp modelId="{9A03A5DF-3D26-4131-914C-4E1FE501FECB}">
      <dsp:nvSpPr>
        <dsp:cNvPr id="0" name=""/>
        <dsp:cNvSpPr/>
      </dsp:nvSpPr>
      <dsp:spPr>
        <a:xfrm>
          <a:off x="1988260" y="865419"/>
          <a:ext cx="2262663" cy="689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RAPIDITÀ</a:t>
          </a:r>
        </a:p>
      </dsp:txBody>
      <dsp:txXfrm>
        <a:off x="1988260" y="865419"/>
        <a:ext cx="2262663" cy="689836"/>
      </dsp:txXfrm>
    </dsp:sp>
    <dsp:sp modelId="{495BB4B4-8089-4050-AB62-C492F5016695}">
      <dsp:nvSpPr>
        <dsp:cNvPr id="0" name=""/>
        <dsp:cNvSpPr/>
      </dsp:nvSpPr>
      <dsp:spPr>
        <a:xfrm>
          <a:off x="4703456" y="3123"/>
          <a:ext cx="3703436" cy="689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di reazione</a:t>
          </a:r>
        </a:p>
      </dsp:txBody>
      <dsp:txXfrm>
        <a:off x="4703456" y="3123"/>
        <a:ext cx="3703436" cy="689836"/>
      </dsp:txXfrm>
    </dsp:sp>
    <dsp:sp modelId="{7A3657CA-B3B0-4AC4-AE64-5D294666A247}">
      <dsp:nvSpPr>
        <dsp:cNvPr id="0" name=""/>
        <dsp:cNvSpPr/>
      </dsp:nvSpPr>
      <dsp:spPr>
        <a:xfrm>
          <a:off x="4703456" y="865419"/>
          <a:ext cx="4667942" cy="689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di movimenti singoli o rapidità di azione</a:t>
          </a:r>
        </a:p>
      </dsp:txBody>
      <dsp:txXfrm>
        <a:off x="4703456" y="865419"/>
        <a:ext cx="4667942" cy="689836"/>
      </dsp:txXfrm>
    </dsp:sp>
    <dsp:sp modelId="{0DFD2D69-BCFC-4130-B8C3-A1128267E796}">
      <dsp:nvSpPr>
        <dsp:cNvPr id="0" name=""/>
        <dsp:cNvSpPr/>
      </dsp:nvSpPr>
      <dsp:spPr>
        <a:xfrm>
          <a:off x="4703456" y="1727714"/>
          <a:ext cx="3543285" cy="689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massima frequenza di movimenti</a:t>
          </a:r>
        </a:p>
      </dsp:txBody>
      <dsp:txXfrm>
        <a:off x="4703456" y="1727714"/>
        <a:ext cx="3543285" cy="689836"/>
      </dsp:txXfrm>
    </dsp:sp>
    <dsp:sp modelId="{144D4FF5-579C-4414-9B34-B36F900DEAFB}">
      <dsp:nvSpPr>
        <dsp:cNvPr id="0" name=""/>
        <dsp:cNvSpPr/>
      </dsp:nvSpPr>
      <dsp:spPr>
        <a:xfrm>
          <a:off x="1988260" y="3021158"/>
          <a:ext cx="2262663" cy="689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FORZA RAPIDA </a:t>
          </a:r>
        </a:p>
      </dsp:txBody>
      <dsp:txXfrm>
        <a:off x="1988260" y="3021158"/>
        <a:ext cx="2262663" cy="689836"/>
      </dsp:txXfrm>
    </dsp:sp>
    <dsp:sp modelId="{F336D269-F352-496B-91CD-1D39C2D3F998}">
      <dsp:nvSpPr>
        <dsp:cNvPr id="0" name=""/>
        <dsp:cNvSpPr/>
      </dsp:nvSpPr>
      <dsp:spPr>
        <a:xfrm>
          <a:off x="4703456" y="2590010"/>
          <a:ext cx="4012494" cy="689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capacità di salto</a:t>
          </a:r>
        </a:p>
      </dsp:txBody>
      <dsp:txXfrm>
        <a:off x="4703456" y="2590010"/>
        <a:ext cx="4012494" cy="689836"/>
      </dsp:txXfrm>
    </dsp:sp>
    <dsp:sp modelId="{8C4EA5A8-F29F-4FC7-ADE1-9D2DDFAAB9D9}">
      <dsp:nvSpPr>
        <dsp:cNvPr id="0" name=""/>
        <dsp:cNvSpPr/>
      </dsp:nvSpPr>
      <dsp:spPr>
        <a:xfrm>
          <a:off x="4703456" y="3452305"/>
          <a:ext cx="4027744" cy="689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capacità di lancio</a:t>
          </a:r>
        </a:p>
      </dsp:txBody>
      <dsp:txXfrm>
        <a:off x="4703456" y="3452305"/>
        <a:ext cx="4027744" cy="689836"/>
      </dsp:txXfrm>
    </dsp:sp>
    <dsp:sp modelId="{6752E1CC-870E-41E9-B277-98522AF5614F}">
      <dsp:nvSpPr>
        <dsp:cNvPr id="0" name=""/>
        <dsp:cNvSpPr/>
      </dsp:nvSpPr>
      <dsp:spPr>
        <a:xfrm>
          <a:off x="1988260" y="4745749"/>
          <a:ext cx="2262663" cy="689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RESISTENZA</a:t>
          </a:r>
        </a:p>
      </dsp:txBody>
      <dsp:txXfrm>
        <a:off x="1988260" y="4745749"/>
        <a:ext cx="2262663" cy="689836"/>
      </dsp:txXfrm>
    </dsp:sp>
    <dsp:sp modelId="{EDDDF99F-A40F-45C4-B379-646683585021}">
      <dsp:nvSpPr>
        <dsp:cNvPr id="0" name=""/>
        <dsp:cNvSpPr/>
      </dsp:nvSpPr>
      <dsp:spPr>
        <a:xfrm>
          <a:off x="4703456" y="4314601"/>
          <a:ext cx="3955361" cy="689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di lunga durata </a:t>
          </a:r>
        </a:p>
      </dsp:txBody>
      <dsp:txXfrm>
        <a:off x="4703456" y="4314601"/>
        <a:ext cx="3955361" cy="689836"/>
      </dsp:txXfrm>
    </dsp:sp>
    <dsp:sp modelId="{36D907D6-ACEA-4FD6-8B9B-91C07F8D181E}">
      <dsp:nvSpPr>
        <dsp:cNvPr id="0" name=""/>
        <dsp:cNvSpPr/>
      </dsp:nvSpPr>
      <dsp:spPr>
        <a:xfrm>
          <a:off x="4703456" y="5176896"/>
          <a:ext cx="3922440" cy="68983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/>
            <a:t>di breve durata</a:t>
          </a:r>
        </a:p>
      </dsp:txBody>
      <dsp:txXfrm>
        <a:off x="4703456" y="5176896"/>
        <a:ext cx="3922440" cy="689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5C949-D30A-47D0-9193-C3E352239E14}" type="datetimeFigureOut">
              <a:rPr lang="it-IT" smtClean="0"/>
              <a:t>13/09/2025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0BE3F-2917-4361-982E-2D3B6709E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37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53392-363B-484E-9FA3-837FE2025B4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18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A70DE-DF8B-4A72-61D3-56B27C62B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7D17C20-A7D1-D15D-2673-17ED732B6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D4BD800-D6BD-57C6-5E8A-FB0801B54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5E6CE05-5FFB-8F55-AB15-89FE31B4BD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353392-363B-484E-9FA3-837FE2025B4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655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/>
              <a:t>Duplice cosa dirò: sia l’Uno si accresce dai molti </a:t>
            </a:r>
          </a:p>
          <a:p>
            <a:r>
              <a:rPr lang="it-IT" sz="1200" dirty="0"/>
              <a:t>così da essere una cosa sola, </a:t>
            </a:r>
          </a:p>
          <a:p>
            <a:r>
              <a:rPr lang="it-IT" sz="1200" dirty="0"/>
              <a:t>sia si divide, cosicché dall'uno vengano esse ad essere i molti, </a:t>
            </a:r>
          </a:p>
          <a:p>
            <a:r>
              <a:rPr lang="it-IT" sz="1200" dirty="0"/>
              <a:t>e duplice è la nascita degli esseri mortali, duplice la morte; </a:t>
            </a:r>
          </a:p>
          <a:p>
            <a:r>
              <a:rPr lang="it-IT" sz="1200" dirty="0"/>
              <a:t>l’una si genera e distrugge dall'unione di tutte le cose, l'altra, </a:t>
            </a:r>
          </a:p>
          <a:p>
            <a:r>
              <a:rPr lang="it-IT" sz="1200" dirty="0"/>
              <a:t>una volta accresciute, quando nuovamente si disfanno, s’invola.</a:t>
            </a:r>
          </a:p>
          <a:p>
            <a:r>
              <a:rPr lang="it-IT" sz="1200" dirty="0"/>
              <a:t>E non finiscono mai, queste cose che perpetuamente trasmutano, </a:t>
            </a:r>
          </a:p>
          <a:p>
            <a:r>
              <a:rPr lang="it-IT" sz="1200" dirty="0"/>
              <a:t>ora di riunirsi tutte in uno per azione di Amore, </a:t>
            </a:r>
          </a:p>
          <a:p>
            <a:r>
              <a:rPr lang="it-IT" sz="1200" dirty="0"/>
              <a:t>ora di essere trascinate ognuna per vie opposte dall'ostilità di Contesa. </a:t>
            </a:r>
          </a:p>
          <a:p>
            <a:r>
              <a:rPr lang="it-IT" sz="1200" dirty="0"/>
              <a:t>E come l‘Uno ha appreso a sorgere dai molti </a:t>
            </a:r>
          </a:p>
          <a:p>
            <a:r>
              <a:rPr lang="it-IT" sz="1200" dirty="0"/>
              <a:t>e quando si disfà a sua volta appaiono più cose, </a:t>
            </a:r>
          </a:p>
          <a:p>
            <a:r>
              <a:rPr lang="it-IT" sz="1200" dirty="0"/>
              <a:t>così gli elementi divengono, e non è immutabile la loro vita eterna; </a:t>
            </a:r>
          </a:p>
          <a:p>
            <a:r>
              <a:rPr lang="it-IT" sz="1200" dirty="0"/>
              <a:t>ma proprio poiché non cessano mai di mutare,</a:t>
            </a:r>
          </a:p>
          <a:p>
            <a:r>
              <a:rPr lang="it-IT" sz="1200" dirty="0"/>
              <a:t>dimorano sempre immutabili nel ciclo. </a:t>
            </a:r>
          </a:p>
          <a:p>
            <a:r>
              <a:rPr lang="it-IT" sz="1200" dirty="0"/>
              <a:t>Ascolta le mie parole, conoscenze che nutrono la mente! </a:t>
            </a:r>
          </a:p>
          <a:p>
            <a:r>
              <a:rPr lang="it-IT" sz="1200" dirty="0"/>
              <a:t>Come anche prima ho detto annunciando i confini del mio parlare </a:t>
            </a:r>
          </a:p>
          <a:p>
            <a:r>
              <a:rPr lang="it-IT" sz="1200" dirty="0"/>
              <a:t>duplice cosa dirò: ora l’Uno si accresce dai molti così da essere una cosa sola,</a:t>
            </a:r>
          </a:p>
          <a:p>
            <a:r>
              <a:rPr lang="it-IT" sz="1200" dirty="0"/>
              <a:t>ora anche si divide cosicché dall’Uno vengano a essere molti. </a:t>
            </a:r>
          </a:p>
          <a:p>
            <a:r>
              <a:rPr lang="it-IT" sz="1200" dirty="0"/>
              <a:t>Fuoco e Acqua e Terra e l'altezza immensa dell’Aria,</a:t>
            </a:r>
          </a:p>
          <a:p>
            <a:r>
              <a:rPr lang="it-IT" sz="1200" dirty="0"/>
              <a:t>e Contesa, disgiunta da essi ma di pari peso, ovunque,</a:t>
            </a:r>
          </a:p>
          <a:p>
            <a:r>
              <a:rPr lang="it-IT" sz="1200" dirty="0"/>
              <a:t>e Amore, in essi, uguale in lunghezza e larghezza. </a:t>
            </a:r>
          </a:p>
          <a:p>
            <a:r>
              <a:rPr lang="it-IT" sz="1200" dirty="0"/>
              <a:t>Guardala con l'occhio della mente, non restare con sguardo stupito, </a:t>
            </a:r>
          </a:p>
          <a:p>
            <a:r>
              <a:rPr lang="it-IT" sz="1200" dirty="0"/>
              <a:t>Essa che ritengono innata nelle membra mortali e per Lei </a:t>
            </a:r>
          </a:p>
          <a:p>
            <a:r>
              <a:rPr lang="it-IT" sz="1200" dirty="0"/>
              <a:t>nutrono pensieri amorevoli e portano a compimento opere di concordia, Gioia </a:t>
            </a:r>
          </a:p>
          <a:p>
            <a:r>
              <a:rPr lang="it-IT" sz="1200" dirty="0"/>
              <a:t>dicendola e Afrodite! Nessuno che fosse uomo mortale </a:t>
            </a:r>
          </a:p>
          <a:p>
            <a:r>
              <a:rPr lang="it-IT" sz="1200" dirty="0"/>
              <a:t>la scorsa aggirarsi tra gli elementi. Ma tu ascolta </a:t>
            </a:r>
          </a:p>
          <a:p>
            <a:r>
              <a:rPr lang="it-IT" sz="1200" dirty="0"/>
              <a:t>il seguito non ingannevole del mio discorso! Gli elementi </a:t>
            </a:r>
          </a:p>
          <a:p>
            <a:r>
              <a:rPr lang="it-IT" sz="1200" dirty="0"/>
              <a:t>hanno tutti forma uguale e sono coevi per nascita, </a:t>
            </a:r>
          </a:p>
          <a:p>
            <a:r>
              <a:rPr lang="it-IT" sz="1200" dirty="0"/>
              <a:t>ma ognuno ha proprie prerogative e indole propria </a:t>
            </a:r>
          </a:p>
          <a:p>
            <a:r>
              <a:rPr lang="it-IT" sz="1200" dirty="0"/>
              <a:t>e predominano a vicenda nel giro del tempo. A essi </a:t>
            </a:r>
          </a:p>
          <a:p>
            <a:r>
              <a:rPr lang="it-IT" sz="1200" dirty="0"/>
              <a:t>niente si aggiunge, niente viene a mancare: perché se perissero del tutto </a:t>
            </a:r>
          </a:p>
          <a:p>
            <a:r>
              <a:rPr lang="it-IT" sz="1200" dirty="0"/>
              <a:t>non sarebbero già più. E che cosa potrebbe accrescere questo tutto, </a:t>
            </a:r>
          </a:p>
          <a:p>
            <a:r>
              <a:rPr lang="it-IT" sz="1200" dirty="0"/>
              <a:t>e provenendo da dove? e come potrebbero scomparire, se nulla è vuoto di essi? </a:t>
            </a:r>
          </a:p>
          <a:p>
            <a:r>
              <a:rPr lang="it-IT" sz="1200" dirty="0"/>
              <a:t>Ma sono questi le cose che sono e trascorrendo gli uni attraverso gli altri </a:t>
            </a:r>
          </a:p>
          <a:p>
            <a:r>
              <a:rPr lang="it-IT" sz="1200" dirty="0"/>
              <a:t>divengono ora queste ora quelle cose, </a:t>
            </a:r>
          </a:p>
          <a:p>
            <a:r>
              <a:rPr lang="it-IT" sz="1200" dirty="0"/>
              <a:t>ma sempre a se stessi eternamente uguali.</a:t>
            </a:r>
          </a:p>
          <a:p>
            <a:r>
              <a:rPr lang="it-IT" sz="1200" dirty="0"/>
              <a:t>Empedocle fr. 31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41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60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Diapositiva tito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57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onne immagine">
  <p:cSld name="3 colonne immagin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5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55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55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55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5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Google Shape;122;p55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55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55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55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5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5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5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68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Titolo e testo vertica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6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5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itleAndTx">
  <p:cSld name="1_Titolo e testo vertica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7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7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8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Vuota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037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Confront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48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69" name="Google Shape;69;p48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63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Intestazione sezion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9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4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7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Immagine con didascalia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5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14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panoramica con didascalia">
  <p:cSld name="Immagine panoramica con didascalia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5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5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97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sottotitolo">
  <p:cSld name="Titolo e sottotitol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7" name="Google Shape;97;p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495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zione con didascalia">
  <p:cSld name="Citazione con didascalia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5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5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107" name="Google Shape;107;p5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5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85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">
  <p:cSld name="Scheda nom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5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99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0"/>
          <p:cNvPicPr preferRelativeResize="0"/>
          <p:nvPr/>
        </p:nvPicPr>
        <p:blipFill rotWithShape="1">
          <a:blip r:embed="rId15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40"/>
          <p:cNvPicPr preferRelativeResize="0"/>
          <p:nvPr/>
        </p:nvPicPr>
        <p:blipFill rotWithShape="1">
          <a:blip r:embed="rId16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4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40"/>
          <p:cNvPicPr preferRelativeResize="0"/>
          <p:nvPr/>
        </p:nvPicPr>
        <p:blipFill rotWithShape="1">
          <a:blip r:embed="rId17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40"/>
          <p:cNvPicPr preferRelativeResize="0"/>
          <p:nvPr/>
        </p:nvPicPr>
        <p:blipFill rotWithShape="1">
          <a:blip r:embed="rId18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4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41983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olo 1">
            <a:extLst>
              <a:ext uri="{FF2B5EF4-FFF2-40B4-BE49-F238E27FC236}">
                <a16:creationId xmlns:a16="http://schemas.microsoft.com/office/drawing/2014/main" id="{D280E284-4429-3543-BEC5-88F1895FE64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04496" y="441433"/>
            <a:ext cx="9677402" cy="4288221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altLang="it-IT" sz="2800" b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Università Cusano</a:t>
            </a:r>
            <a:br>
              <a:rPr lang="it-IT" altLang="it-IT" sz="2000" b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</a:br>
            <a:br>
              <a:rPr lang="it-IT" altLang="it-IT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altLang="it-IT" sz="1800" i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Corso di Formazione per il Conseguimento della Specializzazione </a:t>
            </a:r>
            <a:br>
              <a:rPr lang="it-IT" altLang="it-IT" sz="1800" i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</a:br>
            <a:r>
              <a:rPr lang="it-IT" altLang="it-IT" sz="1800" i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per le attività di sostegno didattico agli alunni con disabilità</a:t>
            </a:r>
            <a:br>
              <a:rPr lang="it-IT" altLang="it-IT" sz="1800" dirty="0">
                <a:latin typeface="Segoe UI" panose="020B0502040204020203" pitchFamily="34" charset="0"/>
                <a:cs typeface="Times New Roman" panose="02020603050405020304" pitchFamily="18" charset="0"/>
              </a:rPr>
            </a:br>
            <a:br>
              <a:rPr lang="it-IT" altLang="it-IT" sz="1800" dirty="0">
                <a:latin typeface="Segoe UI" panose="020B0502040204020203" pitchFamily="34" charset="0"/>
                <a:cs typeface="Times New Roman" panose="02020603050405020304" pitchFamily="18" charset="0"/>
              </a:rPr>
            </a:br>
            <a:r>
              <a:rPr lang="it-IT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CICLO X</a:t>
            </a:r>
            <a:br>
              <a:rPr lang="it-IT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it-IT" altLang="it-IT" sz="1800" dirty="0">
                <a:latin typeface="Segoe UI" panose="020B0502040204020203" pitchFamily="34" charset="0"/>
                <a:cs typeface="Times New Roman" panose="02020603050405020304" pitchFamily="18" charset="0"/>
              </a:rPr>
            </a:br>
            <a:br>
              <a:rPr lang="it-IT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Laboratorio: </a:t>
            </a:r>
            <a:br>
              <a:rPr lang="it-IT" altLang="it-IT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</a:br>
            <a:r>
              <a:rPr lang="it-IT" altLang="it-IT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METODI E DIDATTICHE DELLE ATTIVITÀ MOTORIE</a:t>
            </a:r>
            <a:br>
              <a:rPr lang="it-IT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it-IT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2400" dirty="0">
                <a:latin typeface="Segoe UI" panose="020B0502040204020203" pitchFamily="34" charset="0"/>
                <a:cs typeface="Times New Roman" panose="02020603050405020304" pitchFamily="18" charset="0"/>
              </a:rPr>
              <a:t>Docente: Prof. MEZZETTI ROMANO</a:t>
            </a:r>
            <a:endParaRPr lang="it-IT" alt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BCA2BA-2B01-8F02-7C78-F74287FA6844}"/>
              </a:ext>
            </a:extLst>
          </p:cNvPr>
          <p:cNvSpPr txBox="1"/>
          <p:nvPr/>
        </p:nvSpPr>
        <p:spPr>
          <a:xfrm>
            <a:off x="8489732" y="5685361"/>
            <a:ext cx="2714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Roma, Settembre 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EB88CFD-E29D-5B9B-8FAD-9C8853FB25A2}"/>
              </a:ext>
            </a:extLst>
          </p:cNvPr>
          <p:cNvSpPr txBox="1"/>
          <p:nvPr/>
        </p:nvSpPr>
        <p:spPr>
          <a:xfrm>
            <a:off x="672662" y="5150069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E mail: romanomezzetti@gmail.com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524000" y="557674"/>
            <a:ext cx="91440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2800" b="1" i="1" dirty="0">
                <a:solidFill>
                  <a:srgbClr val="FFFF00"/>
                </a:solidFill>
                <a:latin typeface="Arial Rounded MT Bold" pitchFamily="34" charset="0"/>
              </a:rPr>
              <a:t>Metodo dell’assegnazione dei compiti</a:t>
            </a:r>
          </a:p>
          <a:p>
            <a:pPr algn="ctr">
              <a:defRPr/>
            </a:pPr>
            <a:endParaRPr lang="it-IT" sz="2000" b="1" i="1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ctr">
              <a:defRPr/>
            </a:pP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È un metodo che si utilizza particolarmente in percorsi e circuiti a stazioni. Può essere svolto individualmente o in piccoli sotto-gruppi e prevede l’assegnazione di specifici compiti che gli alunni eseguono in forma autonoma. </a:t>
            </a:r>
          </a:p>
          <a:p>
            <a:pPr>
              <a:defRPr/>
            </a:pPr>
            <a:endParaRPr lang="it-IT" sz="2000" dirty="0">
              <a:solidFill>
                <a:srgbClr val="FFFF00"/>
              </a:solidFill>
              <a:latin typeface="Arial Rounded MT Bold" pitchFamily="34" charset="0"/>
            </a:endParaRPr>
          </a:p>
          <a:p>
            <a:pPr>
              <a:defRPr/>
            </a:pP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In termini deduttivi, tale metodo evidenzia le seguenti caratteristiche: </a:t>
            </a:r>
          </a:p>
          <a:p>
            <a:pPr>
              <a:defRPr/>
            </a:pPr>
            <a:endParaRPr lang="it-IT" sz="2000" dirty="0">
              <a:solidFill>
                <a:srgbClr val="FFFF00"/>
              </a:solidFill>
              <a:latin typeface="Arial Rounded MT Bold" pitchFamily="34" charset="0"/>
            </a:endParaRPr>
          </a:p>
          <a:p>
            <a:endParaRPr lang="it-IT" sz="2000" dirty="0"/>
          </a:p>
        </p:txBody>
      </p:sp>
      <p:graphicFrame>
        <p:nvGraphicFramePr>
          <p:cNvPr id="5" name="Diagramma 4"/>
          <p:cNvGraphicFramePr/>
          <p:nvPr>
            <p:extLst>
              <p:ext uri="{D42A27DB-BD31-4B8C-83A1-F6EECF244321}">
                <p14:modId xmlns:p14="http://schemas.microsoft.com/office/powerpoint/2010/main" val="1529761867"/>
              </p:ext>
            </p:extLst>
          </p:nvPr>
        </p:nvGraphicFramePr>
        <p:xfrm>
          <a:off x="1524000" y="1763930"/>
          <a:ext cx="9144000" cy="5911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1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arrotondato 4"/>
          <p:cNvSpPr/>
          <p:nvPr/>
        </p:nvSpPr>
        <p:spPr>
          <a:xfrm>
            <a:off x="3280372" y="1062130"/>
            <a:ext cx="5558828" cy="37366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773786" y="1105412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it-IT" dirty="0">
                <a:latin typeface="Arial Rounded MT Bold" pitchFamily="34" charset="0"/>
              </a:rPr>
              <a:t>Con questo metodo, gli allievi possono ricevere più stimoli contemporaneamente favorendo, in tal modo, una ricerca autonoma nel miglioramento esecutivo e stimolando in particolare l’autocorrezione e l’autovalutazione. I rischi insiti nella gestione di questo metodo possono far emergere un’approssimazione esecutiva ed eccessiva ripetitività con un eccessivo calo motivazionale e scarsa spontaneità espressa dagli allievi.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80" y="4785266"/>
            <a:ext cx="3213413" cy="2072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16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524000" y="1064031"/>
            <a:ext cx="914400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3200" b="1" i="1" dirty="0">
                <a:solidFill>
                  <a:srgbClr val="FFFF00"/>
                </a:solidFill>
                <a:latin typeface="Arial Rounded MT Bold" pitchFamily="34" charset="0"/>
              </a:rPr>
              <a:t>Metodo della risoluzione dei problemi</a:t>
            </a:r>
          </a:p>
          <a:p>
            <a:pPr algn="ctr"/>
            <a:endParaRPr lang="it-IT" sz="2000" b="1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ctr"/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Con questo metodo si prendono maggiormente in considerazione gli aspetti induttivi che possono stimolare e coinvolgere attivamente gli allievi, soprattutto in riferimento alle funzioni intellettivo-cognitive. In questo ambito di lavoro è generalmente richiesto agli allievi di risolvere specifici problemi in forma personale e creativa.  Concretamente tale metodo prevede la presentazione di situazioni motorie non ben definite o incomplete, dando così l’opportunità agli allievi di scoprire, inventare e/o completare la sequenza motoria considerata. In tale metodo è importante che non si creino situazioni di imitazione, soprattutto con l’insegnante preso a modello in maniera tale da favorire una creatività autonoma. È importante che in tale situazione l’interazione tra insegnante e allievo sia di natura verbale (pur restando consapevoli dei rischi dovuti a un’eccessiva verbalizzazione con possibili rallentamenti nell’apprendimento). </a:t>
            </a:r>
          </a:p>
          <a:p>
            <a:endParaRPr lang="it-IT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25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378158" y="866984"/>
            <a:ext cx="9144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In particolare, per favorire risposte creative da parte degli allievi, l’insegnante può utilizzare questi quattro modelli di domande:</a:t>
            </a:r>
          </a:p>
          <a:p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 marL="285750" indent="-285750">
              <a:buFontTx/>
              <a:buChar char="-"/>
            </a:pPr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 marL="285750" indent="-285750">
              <a:buFontTx/>
              <a:buChar char="-"/>
            </a:pPr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 marL="285750" indent="-285750">
              <a:buFontTx/>
              <a:buChar char="-"/>
            </a:pPr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Domande chiare, precise e sintetiche favoriscono risposte motorie pertinenti, personali e fantasiose. Per questo è importante che l’insegnante sia particolarmente attento al suo ruolo di agevolatore nel rispetto delle capacità e potenzialità presenti nei propri allievi.</a:t>
            </a:r>
          </a:p>
        </p:txBody>
      </p:sp>
      <p:sp>
        <p:nvSpPr>
          <p:cNvPr id="5" name="Fumetto 3 4"/>
          <p:cNvSpPr/>
          <p:nvPr/>
        </p:nvSpPr>
        <p:spPr>
          <a:xfrm>
            <a:off x="1840754" y="1774479"/>
            <a:ext cx="2254432" cy="1113577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 Rounded MT Bold" pitchFamily="34" charset="0"/>
              </a:rPr>
              <a:t>in che modo possiamo fare per…?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Fumetto 3 9"/>
          <p:cNvSpPr/>
          <p:nvPr/>
        </p:nvSpPr>
        <p:spPr>
          <a:xfrm>
            <a:off x="7651569" y="1628115"/>
            <a:ext cx="2254432" cy="1113577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 Rounded MT Bold" pitchFamily="34" charset="0"/>
              </a:rPr>
              <a:t>chi è capace di…?</a:t>
            </a:r>
          </a:p>
        </p:txBody>
      </p:sp>
      <p:sp>
        <p:nvSpPr>
          <p:cNvPr id="11" name="Fumetto 3 10"/>
          <p:cNvSpPr/>
          <p:nvPr/>
        </p:nvSpPr>
        <p:spPr>
          <a:xfrm>
            <a:off x="3224304" y="2888057"/>
            <a:ext cx="2254432" cy="1113577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 Rounded MT Bold" pitchFamily="34" charset="0"/>
              </a:rPr>
              <a:t>chi vuole provare a…?</a:t>
            </a:r>
          </a:p>
        </p:txBody>
      </p:sp>
      <p:sp>
        <p:nvSpPr>
          <p:cNvPr id="13" name="Fumetto 3 12"/>
          <p:cNvSpPr/>
          <p:nvPr/>
        </p:nvSpPr>
        <p:spPr>
          <a:xfrm>
            <a:off x="5950158" y="2698241"/>
            <a:ext cx="2254432" cy="1113577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 Rounded MT Bold" pitchFamily="34" charset="0"/>
              </a:rPr>
              <a:t>in quale altro modo si può…?</a:t>
            </a:r>
          </a:p>
        </p:txBody>
      </p:sp>
    </p:spTree>
    <p:extLst>
      <p:ext uri="{BB962C8B-B14F-4D97-AF65-F5344CB8AC3E}">
        <p14:creationId xmlns:p14="http://schemas.microsoft.com/office/powerpoint/2010/main" val="248260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191517" y="602385"/>
            <a:ext cx="914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2800" b="1" i="1" dirty="0">
                <a:solidFill>
                  <a:srgbClr val="FFFF00"/>
                </a:solidFill>
                <a:latin typeface="Arial Rounded MT Bold" pitchFamily="34" charset="0"/>
              </a:rPr>
              <a:t>Metodo della scoperta guidata</a:t>
            </a:r>
            <a:endParaRPr lang="it-IT" sz="2800" b="1" dirty="0">
              <a:solidFill>
                <a:srgbClr val="FFFF00"/>
              </a:solidFill>
              <a:latin typeface="Arial Rounded MT Bold" pitchFamily="34" charset="0"/>
            </a:endParaRPr>
          </a:p>
          <a:p>
            <a:pPr>
              <a:defRPr/>
            </a:pPr>
            <a:endParaRPr lang="it-IT" sz="2000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ctr">
              <a:defRPr/>
            </a:pP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In tale metodo l’allievo è particolarmente indotto a risolvere individualmente e liberamente determinati problemi e/o questioni.</a:t>
            </a:r>
          </a:p>
          <a:p>
            <a:pPr algn="ctr">
              <a:defRPr/>
            </a:pP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Le risposte motorie devono comunque svilupparsi in ambiti definiti e ristretti dall’insegnante, il quale suggerisce e dà inizio all’azione con domande del tipo:</a:t>
            </a:r>
          </a:p>
          <a:p>
            <a:pPr>
              <a:defRPr/>
            </a:pPr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>
              <a:defRPr/>
            </a:pPr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>
              <a:defRPr/>
            </a:pPr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>
              <a:defRPr/>
            </a:pPr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>
              <a:defRPr/>
            </a:pPr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>
              <a:defRPr/>
            </a:pPr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pPr algn="ctr">
              <a:defRPr/>
            </a:pP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Ambedue le domande evidenziano la necessità di trovare risposte nell’ambito dello schema motorio del saltare, permettendo all’insegnante di guidare e canalizzare la ricerca dell’allievo verso una direzione più delimitata. </a:t>
            </a:r>
          </a:p>
        </p:txBody>
      </p:sp>
      <p:sp>
        <p:nvSpPr>
          <p:cNvPr id="13" name="Fumetto 3 12"/>
          <p:cNvSpPr/>
          <p:nvPr/>
        </p:nvSpPr>
        <p:spPr>
          <a:xfrm>
            <a:off x="6545343" y="2788468"/>
            <a:ext cx="3396036" cy="1417021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  <a:latin typeface="Arial Rounded MT Bold" pitchFamily="34" charset="0"/>
              </a:rPr>
              <a:t>in quanti modi riuscite a saltare da un cerchio all’altro?</a:t>
            </a:r>
          </a:p>
        </p:txBody>
      </p:sp>
      <p:sp>
        <p:nvSpPr>
          <p:cNvPr id="14" name="Fumetto 3 13"/>
          <p:cNvSpPr/>
          <p:nvPr/>
        </p:nvSpPr>
        <p:spPr>
          <a:xfrm>
            <a:off x="1856483" y="2897109"/>
            <a:ext cx="3396036" cy="1308379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it-IT" dirty="0">
                <a:solidFill>
                  <a:schemeClr val="tx1"/>
                </a:solidFill>
                <a:latin typeface="Arial Rounded MT Bold" pitchFamily="34" charset="0"/>
              </a:rPr>
              <a:t>chi può saltare in basso dal plinto? </a:t>
            </a:r>
          </a:p>
        </p:txBody>
      </p:sp>
    </p:spTree>
    <p:extLst>
      <p:ext uri="{BB962C8B-B14F-4D97-AF65-F5344CB8AC3E}">
        <p14:creationId xmlns:p14="http://schemas.microsoft.com/office/powerpoint/2010/main" val="117928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arrotondato 4"/>
          <p:cNvSpPr/>
          <p:nvPr/>
        </p:nvSpPr>
        <p:spPr>
          <a:xfrm>
            <a:off x="3481127" y="1082310"/>
            <a:ext cx="5178582" cy="314155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481127" y="1226252"/>
            <a:ext cx="51785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dirty="0">
                <a:latin typeface="Arial Rounded MT Bold" pitchFamily="34" charset="0"/>
              </a:rPr>
              <a:t>È importante che in tale metodo la ricerca di nuove scoperte motorie sia sostenuta e integrata allo sviluppo di un’attività intellettiva in cui occorre memorizzare, comparare, trarre conclusioni e prendere decisioni, in maniera tale che il bambino sia messo nella condizione di scoprire qualcosa di nuovo che risulti importante e significativo prima di tutto per se stesso.</a:t>
            </a:r>
          </a:p>
          <a:p>
            <a:pPr algn="ctr">
              <a:defRPr/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717" y="4228076"/>
            <a:ext cx="3506565" cy="2629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051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091381" y="635528"/>
            <a:ext cx="914400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2800" b="1" i="1" dirty="0">
                <a:solidFill>
                  <a:srgbClr val="FFFF00"/>
                </a:solidFill>
                <a:latin typeface="Arial Rounded MT Bold" pitchFamily="34" charset="0"/>
              </a:rPr>
              <a:t>Metodo della libera esplorazione</a:t>
            </a:r>
          </a:p>
          <a:p>
            <a:pPr>
              <a:defRPr/>
            </a:pPr>
            <a:endParaRPr lang="it-IT" sz="2000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ctr">
              <a:defRPr/>
            </a:pP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Questo metodo considera l’allievo come il principale protagonista nella scelta e nello svolgimento delle attività sia dal punto di vista qualitativo che quantitativo. L’insegnante assume un ruolo pressoché passivo, intervenendo quasi esclusivamente nel dirigere l’attenzione dei bambini verso l’attività più interessante e originale sviluppata da uno o più di loro. </a:t>
            </a:r>
          </a:p>
          <a:p>
            <a:pPr algn="ctr">
              <a:defRPr/>
            </a:pP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In tale situazione, comunque didattica, è importante che l’insegnante non si estranei mai dalle attività, anche per non permettere, in un contesto educativo, l’emersione di forme di “anarchia motoria e comportamentale”.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574" y="4315653"/>
            <a:ext cx="3387613" cy="254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574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/>
          <p:cNvGraphicFramePr/>
          <p:nvPr>
            <p:extLst>
              <p:ext uri="{D42A27DB-BD31-4B8C-83A1-F6EECF244321}">
                <p14:modId xmlns:p14="http://schemas.microsoft.com/office/powerpoint/2010/main" val="2931367319"/>
              </p:ext>
            </p:extLst>
          </p:nvPr>
        </p:nvGraphicFramePr>
        <p:xfrm>
          <a:off x="1533624" y="4176573"/>
          <a:ext cx="9144000" cy="2730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ttangolo arrotondato 5"/>
          <p:cNvSpPr/>
          <p:nvPr/>
        </p:nvSpPr>
        <p:spPr>
          <a:xfrm>
            <a:off x="3680059" y="1549668"/>
            <a:ext cx="4851133" cy="9047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1524000" y="1064033"/>
            <a:ext cx="9144000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FFFF00"/>
                </a:solidFill>
                <a:latin typeface="Arial Rounded MT Bold" pitchFamily="34" charset="0"/>
              </a:rPr>
              <a:t>Un aspetto fondamentale di analisi riguarda</a:t>
            </a:r>
          </a:p>
          <a:p>
            <a:pPr algn="ctr"/>
            <a:endParaRPr lang="it-IT" sz="2000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ctr"/>
            <a:r>
              <a:rPr lang="it-IT" sz="2000" dirty="0">
                <a:latin typeface="Arial Rounded MT Bold" pitchFamily="34" charset="0"/>
              </a:rPr>
              <a:t> IL RUOLO DELL’EDUCATORE</a:t>
            </a:r>
          </a:p>
          <a:p>
            <a:pPr algn="ctr"/>
            <a:r>
              <a:rPr lang="it-IT" sz="1200" dirty="0">
                <a:latin typeface="Arial Rounded MT Bold" pitchFamily="34" charset="0"/>
              </a:rPr>
              <a:t> considerato singolarmente o all’interno di un gruppo di lavoro</a:t>
            </a:r>
          </a:p>
          <a:p>
            <a:pPr algn="ctr"/>
            <a:endParaRPr lang="it-IT" sz="2000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just"/>
            <a:endParaRPr lang="it-IT" sz="2400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just"/>
            <a:r>
              <a:rPr lang="it-IT" sz="1600" dirty="0">
                <a:solidFill>
                  <a:srgbClr val="FFFF00"/>
                </a:solidFill>
                <a:latin typeface="Arial Rounded MT Bold" pitchFamily="34" charset="0"/>
              </a:rPr>
              <a:t>In riferimento alle sue responsabilità, in particolare nella definizione degli obiettivi e nella conseguente strutturazione didattica, è fondamentale considerare lo </a:t>
            </a:r>
            <a:r>
              <a:rPr lang="it-IT" sz="1600" i="1" dirty="0">
                <a:solidFill>
                  <a:srgbClr val="FFFF00"/>
                </a:solidFill>
                <a:latin typeface="Arial Rounded MT Bold" pitchFamily="34" charset="0"/>
              </a:rPr>
              <a:t>stile d’insegnamento</a:t>
            </a:r>
            <a:r>
              <a:rPr lang="it-IT" sz="1600" dirty="0">
                <a:solidFill>
                  <a:srgbClr val="FFFF00"/>
                </a:solidFill>
                <a:latin typeface="Arial Rounded MT Bold" pitchFamily="34" charset="0"/>
              </a:rPr>
              <a:t>  che deve applicare nei diversi contesti educativi.</a:t>
            </a:r>
          </a:p>
          <a:p>
            <a:pPr algn="just"/>
            <a:endParaRPr lang="it-IT" sz="2000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ctr"/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In una classificazione generale è opportuno definire </a:t>
            </a:r>
          </a:p>
          <a:p>
            <a:pPr algn="ctr"/>
            <a:r>
              <a:rPr lang="it-IT" dirty="0">
                <a:solidFill>
                  <a:schemeClr val="tx2">
                    <a:lumMod val="75000"/>
                  </a:schemeClr>
                </a:solidFill>
                <a:latin typeface="Arial Rounded MT Bold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254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865238" y="979468"/>
            <a:ext cx="914400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solidFill>
                  <a:srgbClr val="FFFF00"/>
                </a:solidFill>
                <a:latin typeface="Arial Rounded MT Bold" pitchFamily="34" charset="0"/>
              </a:rPr>
              <a:t>È opportuno che l’educatore si avvalga della facoltà di scegliere e utilizzare metodi adeguati alle specifiche attività che intende realizzare. In una visione generale e, soprattutto, in funzione di un’ottimale realizzazione didattica, è importante che sappia modulare e armonizzare i diversi metodi che devono essere necessariamente posti in interazione tra loro, sia in fase di programmazione sia durante lo svolgimento delle attività, cercando contemporaneamente d’interpretare al meglio contesti e situazioni specifiche, soprattutto per combinare e alternare i diversi stili d’insegnamento necessari per una buona realizzazione didattica, pur mantenendo sempre un’autenticità di base che deriva essenzialmente dall’espressione della propria personalità.</a:t>
            </a:r>
          </a:p>
          <a:p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1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arrotondato 4"/>
          <p:cNvSpPr/>
          <p:nvPr/>
        </p:nvSpPr>
        <p:spPr>
          <a:xfrm>
            <a:off x="3470495" y="1475715"/>
            <a:ext cx="5178582" cy="34855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3" name="Rettangolo 2"/>
          <p:cNvSpPr/>
          <p:nvPr/>
        </p:nvSpPr>
        <p:spPr>
          <a:xfrm>
            <a:off x="3455979" y="1655610"/>
            <a:ext cx="517858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000" dirty="0">
                <a:latin typeface="Arial Rounded MT Bold" pitchFamily="34" charset="0"/>
              </a:rPr>
              <a:t>Nello schema conclusivo viene presentato un modello a “imbuto” che esemplifica una proposta di itinerario utile alla definizione di una possibile strategia di apprendimento e che si pone l’obiettivo  di valorizzare le caratteristiche dei diversi metodi didattici in funzione una successione ideale che presenti una significativa efficacia educativa.</a:t>
            </a:r>
          </a:p>
        </p:txBody>
      </p:sp>
    </p:spTree>
    <p:extLst>
      <p:ext uri="{BB962C8B-B14F-4D97-AF65-F5344CB8AC3E}">
        <p14:creationId xmlns:p14="http://schemas.microsoft.com/office/powerpoint/2010/main" val="117579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8BEC7-A58C-3E8C-CB3C-01B171903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0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A9CC0-DFA9-CE65-B95A-8BB3F765B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">
            <a:extLst>
              <a:ext uri="{FF2B5EF4-FFF2-40B4-BE49-F238E27FC236}">
                <a16:creationId xmlns:a16="http://schemas.microsoft.com/office/drawing/2014/main" id="{C783E1D9-C620-9B00-F852-BD3FFAD3B0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52800" y="1115060"/>
            <a:ext cx="6057900" cy="5715000"/>
            <a:chOff x="2844" y="6458"/>
            <a:chExt cx="7200" cy="6750"/>
          </a:xfrm>
        </p:grpSpPr>
        <p:sp>
          <p:nvSpPr>
            <p:cNvPr id="4" name="AutoShape 16">
              <a:extLst>
                <a:ext uri="{FF2B5EF4-FFF2-40B4-BE49-F238E27FC236}">
                  <a16:creationId xmlns:a16="http://schemas.microsoft.com/office/drawing/2014/main" id="{FF55B208-2135-17A8-D91B-5B29679B1B5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44" y="6458"/>
              <a:ext cx="7200" cy="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dirty="0"/>
            </a:p>
          </p:txBody>
        </p:sp>
        <p:sp>
          <p:nvSpPr>
            <p:cNvPr id="7" name="Rectangle 15">
              <a:extLst>
                <a:ext uri="{FF2B5EF4-FFF2-40B4-BE49-F238E27FC236}">
                  <a16:creationId xmlns:a16="http://schemas.microsoft.com/office/drawing/2014/main" id="{8E7DD9F8-5234-7E08-D2F3-95B434B47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" y="6458"/>
              <a:ext cx="7200" cy="810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600" b="1" dirty="0">
                  <a:solidFill>
                    <a:srgbClr val="FFFF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SITUAZIONE STIMOLO</a:t>
              </a:r>
              <a:endParaRPr lang="it-IT" sz="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it-IT" sz="1600" b="1" dirty="0">
                  <a:solidFill>
                    <a:srgbClr val="FFFF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(proposte di attività motorie)</a:t>
              </a:r>
              <a:endParaRPr lang="it-IT" sz="24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4">
              <a:extLst>
                <a:ext uri="{FF2B5EF4-FFF2-40B4-BE49-F238E27FC236}">
                  <a16:creationId xmlns:a16="http://schemas.microsoft.com/office/drawing/2014/main" id="{C5CFB257-E527-38F9-B05E-113BBC6161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4" y="7268"/>
              <a:ext cx="2445" cy="4725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dirty="0"/>
            </a:p>
          </p:txBody>
        </p:sp>
        <p:sp>
          <p:nvSpPr>
            <p:cNvPr id="9" name="Line 13">
              <a:extLst>
                <a:ext uri="{FF2B5EF4-FFF2-40B4-BE49-F238E27FC236}">
                  <a16:creationId xmlns:a16="http://schemas.microsoft.com/office/drawing/2014/main" id="{D5509601-2BB4-D179-DB4C-3E914408D4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99" y="7268"/>
              <a:ext cx="2445" cy="4725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C7B1445F-4EED-7A6B-1EC2-27663348C2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7" y="7538"/>
              <a:ext cx="6249" cy="54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200" dirty="0">
                  <a:solidFill>
                    <a:srgbClr val="FFFF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1. ……………..…………………….………Metodo LIBERA ESPLORAZIONE</a:t>
              </a:r>
              <a:endParaRPr lang="it-IT" sz="6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t-IT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F31C5BB7-5C02-35EC-D51B-640C3E8FB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5" y="8213"/>
              <a:ext cx="5434" cy="54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200" dirty="0">
                  <a:solidFill>
                    <a:srgbClr val="FFFF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2. …………………..………..…. Metodo SCOPERTA GUIDATA</a:t>
              </a:r>
              <a:endParaRPr lang="it-IT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2376F406-1806-47B9-A510-C4D839BFF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7" y="8922"/>
              <a:ext cx="4754" cy="54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200" dirty="0">
                  <a:solidFill>
                    <a:srgbClr val="FFFF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3. .……………...Metodo RISOLUZIONE DEI PROBLEMI</a:t>
              </a:r>
              <a:endParaRPr lang="it-IT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E24BB441-4AFF-61A2-0B39-D3F7025160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4" y="9698"/>
              <a:ext cx="3940" cy="54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200" dirty="0">
                  <a:solidFill>
                    <a:srgbClr val="FFFF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4. …. Metodo ASSEGNAZIONE DEI COMPITI</a:t>
              </a:r>
              <a:endParaRPr lang="it-IT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 Box 8">
              <a:extLst>
                <a:ext uri="{FF2B5EF4-FFF2-40B4-BE49-F238E27FC236}">
                  <a16:creationId xmlns:a16="http://schemas.microsoft.com/office/drawing/2014/main" id="{100D0B70-F8E1-CE7E-88BD-70684852B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10373"/>
              <a:ext cx="3124" cy="54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200" dirty="0">
                  <a:solidFill>
                    <a:srgbClr val="FFFF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5. ……………….…...Metodo MISTO</a:t>
              </a:r>
              <a:endParaRPr lang="it-IT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 Box 7">
              <a:extLst>
                <a:ext uri="{FF2B5EF4-FFF2-40B4-BE49-F238E27FC236}">
                  <a16:creationId xmlns:a16="http://schemas.microsoft.com/office/drawing/2014/main" id="{FCB200C5-0057-CAC5-694E-82AFB4FCDE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3" y="10975"/>
              <a:ext cx="2509" cy="54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200" dirty="0">
                  <a:solidFill>
                    <a:srgbClr val="FFFF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6...Metodo PRESCRITTIVO</a:t>
              </a:r>
              <a:endParaRPr lang="it-IT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03E62538-D108-5F92-CC8F-610483C0F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9" y="11993"/>
              <a:ext cx="136" cy="108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" name="Line 5">
              <a:extLst>
                <a:ext uri="{FF2B5EF4-FFF2-40B4-BE49-F238E27FC236}">
                  <a16:creationId xmlns:a16="http://schemas.microsoft.com/office/drawing/2014/main" id="{86483E71-9814-A123-10D8-417F5EDDD0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63" y="11993"/>
              <a:ext cx="136" cy="108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" name="Line 4">
              <a:extLst>
                <a:ext uri="{FF2B5EF4-FFF2-40B4-BE49-F238E27FC236}">
                  <a16:creationId xmlns:a16="http://schemas.microsoft.com/office/drawing/2014/main" id="{4AF923EF-C447-2195-B759-433582DC20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27" y="12938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" name="Text Box 3">
              <a:extLst>
                <a:ext uri="{FF2B5EF4-FFF2-40B4-BE49-F238E27FC236}">
                  <a16:creationId xmlns:a16="http://schemas.microsoft.com/office/drawing/2014/main" id="{7CA67A69-EA39-102D-5C24-8DF98CB98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1" y="12263"/>
              <a:ext cx="1766" cy="81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200" dirty="0">
                  <a:solidFill>
                    <a:srgbClr val="FFFF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ABILITÀ</a:t>
              </a:r>
              <a:endParaRPr lang="it-IT" sz="6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it-IT" sz="1200" dirty="0">
                  <a:solidFill>
                    <a:srgbClr val="FFFF00"/>
                  </a:solidFill>
                  <a:latin typeface="Arial" pitchFamily="34" charset="0"/>
                  <a:ea typeface="Times New Roman" pitchFamily="18" charset="0"/>
                  <a:cs typeface="Arial" pitchFamily="34" charset="0"/>
                </a:rPr>
                <a:t>MOTORIE E SPORTIVE</a:t>
              </a:r>
              <a:endParaRPr lang="it-IT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2">
              <a:extLst>
                <a:ext uri="{FF2B5EF4-FFF2-40B4-BE49-F238E27FC236}">
                  <a16:creationId xmlns:a16="http://schemas.microsoft.com/office/drawing/2014/main" id="{0D053F53-7D17-E710-8BDD-C408EACDD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2" y="12059"/>
              <a:ext cx="678" cy="339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21" name="Text Box 17">
            <a:extLst>
              <a:ext uri="{FF2B5EF4-FFF2-40B4-BE49-F238E27FC236}">
                <a16:creationId xmlns:a16="http://schemas.microsoft.com/office/drawing/2014/main" id="{FC5254AE-0283-CB0E-D8BD-D9C0BC1F0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028" y="5399916"/>
            <a:ext cx="135812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it-IT" sz="1200" dirty="0">
                <a:solidFill>
                  <a:srgbClr val="FFFF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ESITO: apprendimento di</a:t>
            </a:r>
            <a:endParaRPr lang="it-IT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81E9D9AC-AC53-A07B-A21F-1DD25717C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E0A32942-79D9-E7FF-63AF-0400F9FC3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FFB5909F-BA0C-B79A-4CF8-3838B6D78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5987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it-IT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C84797E-62E9-64B3-7A36-F3A723A3165B}"/>
              </a:ext>
            </a:extLst>
          </p:cNvPr>
          <p:cNvSpPr/>
          <p:nvPr/>
        </p:nvSpPr>
        <p:spPr>
          <a:xfrm>
            <a:off x="8261139" y="6193110"/>
            <a:ext cx="36295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rgbClr val="FFFF00"/>
                </a:solidFill>
              </a:rPr>
              <a:t>F</a:t>
            </a:r>
            <a:r>
              <a:rPr lang="it-IT" sz="1200" dirty="0">
                <a:solidFill>
                  <a:srgbClr val="FFFF00"/>
                </a:solidFill>
              </a:rPr>
              <a:t>onte: Fabrizio Pellegrini, in “Il </a:t>
            </a:r>
            <a:r>
              <a:rPr lang="it-IT" sz="1200" dirty="0" err="1">
                <a:solidFill>
                  <a:srgbClr val="FFFF00"/>
                </a:solidFill>
              </a:rPr>
              <a:t>Giocosport</a:t>
            </a:r>
            <a:r>
              <a:rPr lang="it-IT" sz="1200" dirty="0">
                <a:solidFill>
                  <a:srgbClr val="FFFF00"/>
                </a:solidFill>
              </a:rPr>
              <a:t>”, p. 46, </a:t>
            </a:r>
          </a:p>
          <a:p>
            <a:r>
              <a:rPr lang="it-IT" sz="1200" dirty="0">
                <a:solidFill>
                  <a:srgbClr val="FFFF00"/>
                </a:solidFill>
              </a:rPr>
              <a:t>C.O.N.I. – M.P.I., ed. ATENA, Roma, 1996</a:t>
            </a:r>
            <a:r>
              <a:rPr lang="it-IT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707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3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6907104C-1B73-4901-BB1E-BC8FC89B5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4236692"/>
              </p:ext>
            </p:extLst>
          </p:nvPr>
        </p:nvGraphicFramePr>
        <p:xfrm>
          <a:off x="412955" y="521110"/>
          <a:ext cx="10382864" cy="5889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749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DBDC70AE-09CC-C16F-7438-2FF11558A5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8068240"/>
              </p:ext>
            </p:extLst>
          </p:nvPr>
        </p:nvGraphicFramePr>
        <p:xfrm>
          <a:off x="462115" y="226142"/>
          <a:ext cx="10156723" cy="62238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03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837AB934-B76C-FD68-00A9-A530E824C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809696"/>
              </p:ext>
            </p:extLst>
          </p:nvPr>
        </p:nvGraphicFramePr>
        <p:xfrm>
          <a:off x="481781" y="747252"/>
          <a:ext cx="10196051" cy="5515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2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09B7E84-21F6-AD19-1222-800A7BBD3F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8392517"/>
              </p:ext>
            </p:extLst>
          </p:nvPr>
        </p:nvGraphicFramePr>
        <p:xfrm>
          <a:off x="255638" y="580105"/>
          <a:ext cx="9861756" cy="5869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022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6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AE15B7D-48DA-02F3-0106-B205D5AB9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503131"/>
              </p:ext>
            </p:extLst>
          </p:nvPr>
        </p:nvGraphicFramePr>
        <p:xfrm>
          <a:off x="127820" y="1061885"/>
          <a:ext cx="10225551" cy="5643235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2556164">
                  <a:extLst>
                    <a:ext uri="{9D8B030D-6E8A-4147-A177-3AD203B41FA5}">
                      <a16:colId xmlns:a16="http://schemas.microsoft.com/office/drawing/2014/main" val="1477498952"/>
                    </a:ext>
                  </a:extLst>
                </a:gridCol>
                <a:gridCol w="2759174">
                  <a:extLst>
                    <a:ext uri="{9D8B030D-6E8A-4147-A177-3AD203B41FA5}">
                      <a16:colId xmlns:a16="http://schemas.microsoft.com/office/drawing/2014/main" val="619791783"/>
                    </a:ext>
                  </a:extLst>
                </a:gridCol>
                <a:gridCol w="2692284">
                  <a:extLst>
                    <a:ext uri="{9D8B030D-6E8A-4147-A177-3AD203B41FA5}">
                      <a16:colId xmlns:a16="http://schemas.microsoft.com/office/drawing/2014/main" val="1161775399"/>
                    </a:ext>
                  </a:extLst>
                </a:gridCol>
                <a:gridCol w="2217929">
                  <a:extLst>
                    <a:ext uri="{9D8B030D-6E8A-4147-A177-3AD203B41FA5}">
                      <a16:colId xmlns:a16="http://schemas.microsoft.com/office/drawing/2014/main" val="1003663447"/>
                    </a:ext>
                  </a:extLst>
                </a:gridCol>
              </a:tblGrid>
              <a:tr h="642703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400" kern="100" dirty="0">
                          <a:effectLst/>
                          <a:latin typeface="Berlin Sans FB Demi" panose="020E0802020502020306" pitchFamily="34" charset="0"/>
                        </a:rPr>
                        <a:t>ESEMPLIFICAZIONI OPERATIVE – POSSIBILI COMBINAZIONI</a:t>
                      </a:r>
                      <a:endParaRPr lang="it-IT" sz="1200" kern="100" dirty="0">
                        <a:effectLst/>
                        <a:latin typeface="Berlin Sans FB Demi" panose="020E0802020502020306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349088"/>
                  </a:ext>
                </a:extLst>
              </a:tr>
              <a:tr h="16639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b="0" kern="100" dirty="0">
                          <a:effectLst/>
                        </a:rPr>
                        <a:t>GUIDA </a:t>
                      </a:r>
                      <a:endParaRPr lang="it-IT" sz="1100" b="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b="0" kern="100" dirty="0">
                          <a:effectLst/>
                        </a:rPr>
                        <a:t>CON LA VOCE</a:t>
                      </a:r>
                      <a:endParaRPr lang="it-IT" sz="1100" b="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 dirty="0">
                          <a:effectLst/>
                        </a:rPr>
                        <a:t> </a:t>
                      </a:r>
                      <a:endParaRPr lang="it-IT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GUIDA</a:t>
                      </a:r>
                      <a:endParaRPr lang="it-IT" sz="11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CON LA MUSICA</a:t>
                      </a:r>
                      <a:endParaRPr lang="it-IT" sz="11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GUIDA </a:t>
                      </a:r>
                      <a:endParaRPr lang="it-IT" sz="11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CON IL TAMBURELLO</a:t>
                      </a:r>
                      <a:endParaRPr lang="it-IT" sz="11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 dirty="0">
                          <a:effectLst/>
                        </a:rPr>
                        <a:t> </a:t>
                      </a:r>
                      <a:endParaRPr lang="it-IT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b="1" kern="100" dirty="0">
                          <a:effectLst/>
                          <a:latin typeface="Algerian" panose="04020705040A02060702" pitchFamily="82" charset="0"/>
                        </a:rPr>
                        <a:t>PARTE INIZIALE</a:t>
                      </a:r>
                      <a:endParaRPr lang="it-IT" sz="1100" b="1" kern="100" dirty="0">
                        <a:effectLst/>
                        <a:latin typeface="Algerian" panose="04020705040A02060702" pitchFamily="8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0050831"/>
                  </a:ext>
                </a:extLst>
              </a:tr>
              <a:tr h="18324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b="0" kern="100" dirty="0">
                          <a:effectLst/>
                        </a:rPr>
                        <a:t>SVILUPPO DELLO </a:t>
                      </a:r>
                      <a:endParaRPr lang="it-IT" sz="1100" b="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b="0" kern="100" dirty="0">
                          <a:effectLst/>
                        </a:rPr>
                        <a:t>SCHEMA CORPOREO</a:t>
                      </a:r>
                      <a:endParaRPr lang="it-IT" sz="1100" b="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 dirty="0">
                          <a:effectLst/>
                        </a:rPr>
                        <a:t> </a:t>
                      </a:r>
                      <a:endParaRPr lang="it-IT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 dirty="0">
                          <a:effectLst/>
                        </a:rPr>
                        <a:t>APPRENDIMENTO DI ABILITÀ MOTORIE</a:t>
                      </a:r>
                      <a:endParaRPr lang="it-IT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 dirty="0">
                          <a:effectLst/>
                        </a:rPr>
                        <a:t> </a:t>
                      </a:r>
                      <a:endParaRPr lang="it-IT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ATTIVITÀ SUI LINGUAGGI NON VERBALI</a:t>
                      </a:r>
                      <a:endParaRPr lang="it-I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 dirty="0">
                          <a:effectLst/>
                        </a:rPr>
                        <a:t> </a:t>
                      </a:r>
                      <a:endParaRPr lang="it-IT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b="1" kern="100" dirty="0">
                          <a:effectLst/>
                          <a:latin typeface="Algerian" panose="04020705040A02060702" pitchFamily="82" charset="0"/>
                        </a:rPr>
                        <a:t>PARTE CENTRALE</a:t>
                      </a:r>
                      <a:endParaRPr lang="it-IT" sz="1100" b="1" kern="100" dirty="0">
                        <a:effectLst/>
                        <a:latin typeface="Algerian" panose="04020705040A02060702" pitchFamily="8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1439354"/>
                  </a:ext>
                </a:extLst>
              </a:tr>
              <a:tr h="150407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b="0" kern="100" dirty="0">
                          <a:effectLst/>
                        </a:rPr>
                        <a:t> </a:t>
                      </a:r>
                      <a:endParaRPr lang="it-IT" sz="1100" b="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b="0" kern="100" dirty="0">
                          <a:effectLst/>
                        </a:rPr>
                        <a:t>GIOCONE FINALE</a:t>
                      </a:r>
                      <a:endParaRPr lang="it-IT" sz="11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APPROFONDIMENTO </a:t>
                      </a:r>
                      <a:endParaRPr lang="it-IT" sz="11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A TEMA</a:t>
                      </a:r>
                      <a:endParaRPr lang="it-I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>
                          <a:effectLst/>
                        </a:rPr>
                        <a:t>RELAX E STRETCHING</a:t>
                      </a:r>
                      <a:endParaRPr lang="it-IT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kern="100" dirty="0">
                          <a:effectLst/>
                        </a:rPr>
                        <a:t> </a:t>
                      </a:r>
                      <a:endParaRPr lang="it-IT" sz="1100" kern="1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2000" b="1" kern="100" dirty="0">
                          <a:effectLst/>
                          <a:latin typeface="Algerian" panose="04020705040A02060702" pitchFamily="82" charset="0"/>
                        </a:rPr>
                        <a:t>PARTE FINALE</a:t>
                      </a:r>
                      <a:endParaRPr lang="it-IT" sz="1100" b="1" kern="100" dirty="0">
                        <a:effectLst/>
                        <a:latin typeface="Algerian" panose="04020705040A02060702" pitchFamily="82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1398643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10F40161-BC5A-6B58-5A47-21F9556ECBE2}"/>
              </a:ext>
            </a:extLst>
          </p:cNvPr>
          <p:cNvSpPr txBox="1"/>
          <p:nvPr/>
        </p:nvSpPr>
        <p:spPr>
          <a:xfrm>
            <a:off x="2192595" y="152880"/>
            <a:ext cx="6096000" cy="664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3600" b="1" kern="100" dirty="0">
                <a:ln w="9525" cap="flat" cmpd="sng" algn="ctr">
                  <a:solidFill>
                    <a:srgbClr val="FFFFFF"/>
                  </a:solidFill>
                  <a:prstDash val="solid"/>
                  <a:round/>
                </a:ln>
                <a:solidFill>
                  <a:srgbClr val="000000"/>
                </a:solidFill>
                <a:effectLst>
                  <a:outerShdw blurRad="12700" dist="38100" dir="2700000" algn="tl">
                    <a:schemeClr val="bg1">
                      <a:lumMod val="50000"/>
                    </a:schemeClr>
                  </a:outerShdw>
                </a:effectLst>
                <a:highlight>
                  <a:srgbClr val="FFFF00"/>
                </a:highlight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PIANI DI LEZIONE</a:t>
            </a:r>
            <a:endParaRPr lang="it-IT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77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95BAF-848D-5729-AE26-80B8DE1A2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4801493-F61B-4D9C-A8DF-4DE89C84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28" y="1470213"/>
            <a:ext cx="6563744" cy="51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slide S&amp;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52" y="0"/>
            <a:ext cx="9147048" cy="6860286"/>
          </a:xfrm>
          <a:prstGeom prst="rect">
            <a:avLst/>
          </a:prstGeom>
          <a:solidFill>
            <a:srgbClr val="949598"/>
          </a:solidFill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1676401" y="-322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grpSp>
        <p:nvGrpSpPr>
          <p:cNvPr id="4" name="Group 1"/>
          <p:cNvGrpSpPr>
            <a:grpSpLocks noChangeAspect="1"/>
          </p:cNvGrpSpPr>
          <p:nvPr/>
        </p:nvGrpSpPr>
        <p:grpSpPr bwMode="auto">
          <a:xfrm>
            <a:off x="1831625" y="1226442"/>
            <a:ext cx="8525703" cy="4736502"/>
            <a:chOff x="2351" y="5553"/>
            <a:chExt cx="7336" cy="4185"/>
          </a:xfrm>
        </p:grpSpPr>
        <p:sp>
          <p:nvSpPr>
            <p:cNvPr id="7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351" y="5553"/>
              <a:ext cx="7336" cy="4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400"/>
            </a:p>
          </p:txBody>
        </p:sp>
        <p:sp>
          <p:nvSpPr>
            <p:cNvPr id="8" name="Line 12"/>
            <p:cNvSpPr>
              <a:spLocks noChangeShapeType="1"/>
            </p:cNvSpPr>
            <p:nvPr/>
          </p:nvSpPr>
          <p:spPr bwMode="auto">
            <a:xfrm>
              <a:off x="2351" y="5823"/>
              <a:ext cx="733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40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320" y="5873"/>
              <a:ext cx="3397" cy="27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b="1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STILI D’INSEGNAMENTO E METODI DIDATTICI</a:t>
              </a:r>
              <a:endParaRPr lang="it-IT" sz="28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351" y="6363"/>
              <a:ext cx="733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400"/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623" y="6633"/>
              <a:ext cx="1494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b="1">
                  <a:latin typeface="Arial" pitchFamily="34" charset="0"/>
                  <a:ea typeface="Times New Roman" pitchFamily="18" charset="0"/>
                  <a:cs typeface="Arial" pitchFamily="34" charset="0"/>
                </a:rPr>
                <a:t>Stile di insegnamento</a:t>
              </a:r>
              <a:endParaRPr lang="it-IT" sz="280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4792" y="6633"/>
              <a:ext cx="1478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b="1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Orientamento</a:t>
              </a:r>
              <a:endParaRPr lang="it-IT" sz="28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7106" y="6633"/>
              <a:ext cx="1787" cy="5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b="1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Metodo didattico</a:t>
              </a:r>
              <a:endParaRPr lang="it-IT" sz="28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6"/>
            <p:cNvSpPr>
              <a:spLocks noChangeShapeType="1"/>
            </p:cNvSpPr>
            <p:nvPr/>
          </p:nvSpPr>
          <p:spPr bwMode="auto">
            <a:xfrm>
              <a:off x="2351" y="7308"/>
              <a:ext cx="733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400"/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2623" y="7713"/>
              <a:ext cx="1494" cy="1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6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DIRETTIVO</a:t>
              </a:r>
              <a:endParaRPr lang="it-IT" sz="800" dirty="0">
                <a:latin typeface="Arial" pitchFamily="34" charset="0"/>
                <a:cs typeface="Arial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t-IT" sz="1600" dirty="0">
                <a:latin typeface="Arial" pitchFamily="34" charset="0"/>
                <a:ea typeface="Times New Roman" pitchFamily="18" charset="0"/>
                <a:cs typeface="Arial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t-IT" sz="1600" dirty="0">
                <a:latin typeface="Arial" pitchFamily="34" charset="0"/>
                <a:ea typeface="Times New Roman" pitchFamily="18" charset="0"/>
                <a:cs typeface="Arial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t-IT" sz="1600" dirty="0">
                <a:latin typeface="Arial" pitchFamily="34" charset="0"/>
                <a:ea typeface="Times New Roman" pitchFamily="18" charset="0"/>
                <a:cs typeface="Arial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it-IT" sz="16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NON</a:t>
              </a:r>
              <a:r>
                <a:rPr lang="it-IT" sz="800" dirty="0">
                  <a:latin typeface="Arial" pitchFamily="34" charset="0"/>
                  <a:cs typeface="Arial" pitchFamily="34" charset="0"/>
                </a:rPr>
                <a:t> </a:t>
              </a:r>
              <a:r>
                <a:rPr lang="it-IT" sz="16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DIRETTIVO</a:t>
              </a:r>
              <a:endParaRPr lang="it-IT" sz="2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 Box 4"/>
            <p:cNvSpPr txBox="1">
              <a:spLocks noChangeArrowheads="1"/>
            </p:cNvSpPr>
            <p:nvPr/>
          </p:nvSpPr>
          <p:spPr bwMode="auto">
            <a:xfrm>
              <a:off x="4932" y="7713"/>
              <a:ext cx="1630" cy="13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just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sz="16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DEDUTTIVO</a:t>
              </a:r>
              <a:endParaRPr lang="it-IT" sz="800" dirty="0">
                <a:latin typeface="Arial" pitchFamily="34" charset="0"/>
                <a:cs typeface="Arial" pitchFamily="34" charset="0"/>
              </a:endParaRP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t-IT" sz="1600" dirty="0">
                <a:latin typeface="Arial" pitchFamily="34" charset="0"/>
                <a:ea typeface="Times New Roman" pitchFamily="18" charset="0"/>
                <a:cs typeface="Arial" pitchFamily="34" charset="0"/>
              </a:endParaRP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t-IT" sz="1600" dirty="0">
                <a:latin typeface="Arial" pitchFamily="34" charset="0"/>
                <a:ea typeface="Times New Roman" pitchFamily="18" charset="0"/>
                <a:cs typeface="Arial" pitchFamily="34" charset="0"/>
              </a:endParaRP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t-IT" sz="1600" dirty="0">
                <a:latin typeface="Arial" pitchFamily="34" charset="0"/>
                <a:ea typeface="Times New Roman" pitchFamily="18" charset="0"/>
                <a:cs typeface="Arial" pitchFamily="34" charset="0"/>
              </a:endParaRPr>
            </a:p>
            <a:p>
              <a:pPr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it-IT" sz="16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INDUTTIVO</a:t>
              </a:r>
              <a:endParaRPr lang="it-IT" sz="2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 Box 3"/>
            <p:cNvSpPr txBox="1">
              <a:spLocks noChangeArrowheads="1"/>
            </p:cNvSpPr>
            <p:nvPr/>
          </p:nvSpPr>
          <p:spPr bwMode="auto">
            <a:xfrm>
              <a:off x="6426" y="7713"/>
              <a:ext cx="3261" cy="16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it-IT" sz="16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PRESCRITTIVO O DEL COMANDO</a:t>
              </a:r>
              <a:endParaRPr lang="it-IT" sz="800" dirty="0">
                <a:latin typeface="Arial" pitchFamily="34" charset="0"/>
                <a:cs typeface="Arial" pitchFamily="34" charset="0"/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it-IT" sz="16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MISTO</a:t>
              </a:r>
              <a:endParaRPr lang="it-IT" sz="800" dirty="0">
                <a:latin typeface="Arial" pitchFamily="34" charset="0"/>
                <a:cs typeface="Arial" pitchFamily="34" charset="0"/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it-IT" sz="16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ASSEGNAZIONE DEI COMPITI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it-IT" sz="800" dirty="0">
                <a:latin typeface="Arial" pitchFamily="34" charset="0"/>
                <a:cs typeface="Arial" pitchFamily="34" charset="0"/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it-IT" sz="16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RISOLUZIONE DEI PROBLEMI</a:t>
              </a:r>
              <a:endParaRPr lang="it-IT" sz="800" dirty="0">
                <a:latin typeface="Arial" pitchFamily="34" charset="0"/>
                <a:cs typeface="Arial" pitchFamily="34" charset="0"/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it-IT" sz="16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SCOPERTA GUIDATA</a:t>
              </a:r>
              <a:endParaRPr lang="it-IT" sz="800" dirty="0">
                <a:latin typeface="Arial" pitchFamily="34" charset="0"/>
                <a:cs typeface="Arial" pitchFamily="34" charset="0"/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it-IT" sz="1600" dirty="0">
                  <a:latin typeface="Arial" pitchFamily="34" charset="0"/>
                  <a:ea typeface="Times New Roman" pitchFamily="18" charset="0"/>
                  <a:cs typeface="Arial" pitchFamily="34" charset="0"/>
                </a:rPr>
                <a:t>LIBERA ESPLORAZIONE</a:t>
              </a:r>
              <a:endParaRPr lang="it-IT" sz="24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2"/>
            <p:cNvSpPr>
              <a:spLocks noChangeShapeType="1"/>
            </p:cNvSpPr>
            <p:nvPr/>
          </p:nvSpPr>
          <p:spPr bwMode="auto">
            <a:xfrm>
              <a:off x="2351" y="9603"/>
              <a:ext cx="733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sz="2400"/>
            </a:p>
          </p:txBody>
        </p:sp>
      </p:grpSp>
      <p:sp>
        <p:nvSpPr>
          <p:cNvPr id="19" name="CasellaDiTesto 18"/>
          <p:cNvSpPr txBox="1"/>
          <p:nvPr/>
        </p:nvSpPr>
        <p:spPr>
          <a:xfrm>
            <a:off x="5510808" y="6155852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Fonte: Fabrizio Pellegrini, in “Il </a:t>
            </a:r>
            <a:r>
              <a:rPr lang="it-IT" dirty="0" err="1"/>
              <a:t>Giocosport</a:t>
            </a:r>
            <a:r>
              <a:rPr lang="it-IT" dirty="0"/>
              <a:t>” p. 45, </a:t>
            </a:r>
          </a:p>
          <a:p>
            <a:r>
              <a:rPr lang="it-IT" dirty="0"/>
              <a:t>C.O.N.I. – M.P.I., ed. ATENA, Roma, 1996.</a:t>
            </a:r>
          </a:p>
        </p:txBody>
      </p:sp>
    </p:spTree>
    <p:extLst>
      <p:ext uri="{BB962C8B-B14F-4D97-AF65-F5344CB8AC3E}">
        <p14:creationId xmlns:p14="http://schemas.microsoft.com/office/powerpoint/2010/main" val="32258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51FEFC7-F6AC-4305-BDB5-C2130A75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265" y="1479177"/>
            <a:ext cx="6535469" cy="49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112EB19-2179-4E4C-9358-8A3FD327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24" y="1371600"/>
            <a:ext cx="6639858" cy="497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BC3E805-137A-4501-BE0A-9BF864524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430" y="988210"/>
            <a:ext cx="6894058" cy="51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12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50A115A-6FA7-7681-42FA-B8B2B323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5" y="361383"/>
            <a:ext cx="3722543" cy="574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fero - Wikipedia">
            <a:extLst>
              <a:ext uri="{FF2B5EF4-FFF2-40B4-BE49-F238E27FC236}">
                <a16:creationId xmlns:a16="http://schemas.microsoft.com/office/drawing/2014/main" id="{F172FB84-4940-1087-397D-14AF816D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2337089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9412DEA-8C62-7D7C-4D06-482163CDDB16}"/>
              </a:ext>
            </a:extLst>
          </p:cNvPr>
          <p:cNvSpPr txBox="1"/>
          <p:nvPr/>
        </p:nvSpPr>
        <p:spPr>
          <a:xfrm>
            <a:off x="4797137" y="280554"/>
            <a:ext cx="339782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FFFF00"/>
                </a:solidFill>
                <a:latin typeface="Freestyle Script" panose="030804020302050B0404" pitchFamily="66" charset="0"/>
              </a:rPr>
              <a:t>EMPEDOCLE</a:t>
            </a:r>
          </a:p>
          <a:p>
            <a:r>
              <a:rPr lang="it-IT" sz="2400" dirty="0">
                <a:solidFill>
                  <a:srgbClr val="FFFF00"/>
                </a:solidFill>
                <a:latin typeface="Freestyle Script" panose="030804020302050B0404" pitchFamily="66" charset="0"/>
              </a:rPr>
              <a:t>FILOSOFO DELLA NATURA</a:t>
            </a:r>
          </a:p>
          <a:p>
            <a:r>
              <a:rPr lang="it-IT" sz="2400" dirty="0">
                <a:solidFill>
                  <a:srgbClr val="FFFF00"/>
                </a:solidFill>
                <a:latin typeface="Freestyle Script" panose="030804020302050B0404" pitchFamily="66" charset="0"/>
              </a:rPr>
              <a:t>V SECOLO A.C.</a:t>
            </a:r>
          </a:p>
        </p:txBody>
      </p:sp>
    </p:spTree>
    <p:extLst>
      <p:ext uri="{BB962C8B-B14F-4D97-AF65-F5344CB8AC3E}">
        <p14:creationId xmlns:p14="http://schemas.microsoft.com/office/powerpoint/2010/main" val="424354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55334C-42AE-F510-7D54-365CBD4A1825}"/>
              </a:ext>
            </a:extLst>
          </p:cNvPr>
          <p:cNvSpPr txBox="1"/>
          <p:nvPr/>
        </p:nvSpPr>
        <p:spPr>
          <a:xfrm>
            <a:off x="546722" y="1946041"/>
            <a:ext cx="1193276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Duplice cosa dirò: sia l’Uno si accresce dai molti così da essere una cosa sola,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sia si divide, cosicché dall’Uno vengano esse ad essere i molti,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duplice è la nascita degli esseri mortali, duplice la morte;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l’una si genera e distrugge dall'unione di tutte le cose, l'altra,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una volta accresciute, quando nuovamente si disfanno, s’invola.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non finiscono mai, queste cose che perpetuamente trasmutano,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ora di riunirsi tutte in uno per azione di Amore,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ora di essere trascinate ognuna per vie opposte dall'ostilità di Contesa.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C7729F-7529-B3A2-4654-90C9006BA171}"/>
              </a:ext>
            </a:extLst>
          </p:cNvPr>
          <p:cNvSpPr txBox="1"/>
          <p:nvPr/>
        </p:nvSpPr>
        <p:spPr>
          <a:xfrm>
            <a:off x="2614512" y="93518"/>
            <a:ext cx="43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FF00"/>
                </a:solidFill>
                <a:latin typeface="Freestyle Script" panose="030804020302050B0404" pitchFamily="66" charset="0"/>
              </a:rPr>
              <a:t>L’Uno-Molti. Amore e Contesa</a:t>
            </a:r>
          </a:p>
          <a:p>
            <a:pPr algn="r"/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Fr.31</a:t>
            </a:r>
            <a:r>
              <a:rPr lang="it-IT" sz="4000" dirty="0">
                <a:solidFill>
                  <a:srgbClr val="FFFF00"/>
                </a:solidFill>
                <a:latin typeface="Freestyle Script" panose="030804020302050B04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811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1284E9-8783-6DD2-95FF-CC87B4ADF010}"/>
              </a:ext>
            </a:extLst>
          </p:cNvPr>
          <p:cNvSpPr txBox="1"/>
          <p:nvPr/>
        </p:nvSpPr>
        <p:spPr>
          <a:xfrm>
            <a:off x="137679" y="501705"/>
            <a:ext cx="935961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come l‘Uno ha appreso a sorgere dai molti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quando si disfà a sua volta appaiono più cose,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così gli elementi divengono, e non è immutabile la loro vita eterna;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ma proprio poiché non cessano mai di mutare,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dimorano sempre immutabili nel ciclo.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Ascolta le mie parole, conoscenze che nutrono la mente!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Come anche prima ho detto annunciando i confini del mio parlare,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duplice cosa dirò: ora l’Uno si accresce dai molti così da essere una cosa sola,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ora anche si divide cosicché dall’Uno vengano a essere molti.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Fuoco e Acqua e Terra e l'altezza immensa dell’Aria,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Contesa, disgiunta da essi ma di pari peso, ovunque,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Amore, in essi, uguale in lunghezza e larghezza. </a:t>
            </a:r>
          </a:p>
        </p:txBody>
      </p:sp>
    </p:spTree>
    <p:extLst>
      <p:ext uri="{BB962C8B-B14F-4D97-AF65-F5344CB8AC3E}">
        <p14:creationId xmlns:p14="http://schemas.microsoft.com/office/powerpoint/2010/main" val="255480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451356-A346-60F2-A587-E6BE4E96A2A5}"/>
              </a:ext>
            </a:extLst>
          </p:cNvPr>
          <p:cNvSpPr txBox="1"/>
          <p:nvPr/>
        </p:nvSpPr>
        <p:spPr>
          <a:xfrm>
            <a:off x="457200" y="151179"/>
            <a:ext cx="860367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Guardala con l'occhio della mente, non restare con sguardo stupito,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Essa che ritengono innata nelle membra mortali e per Lei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nutrono pensieri amorevoli e portano a compimento opere di concordia,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Gioia dicendola e Afrodite! Nessuno che fosse uomo mortale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la scorse aggirarsi tra gli elementi.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Ma tu ascolta il seguito non ingannevole del mio discorso!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Gli elementi hanno tutti forma uguale e sono coevi per nascita,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ma ognuno ha proprie prerogative e indole propria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e predominano a vicenda nel giro del tempo.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A essi niente si aggiunge, niente viene a mancare: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perché se perissero del tutto non sarebbero già più.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E che cosa potrebbe accrescere questo tutto,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e provenendo da dove? e come potrebbero scomparire, se nulla è vuoto di essi?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Ma sono questi le cose che sono e trascorrendo gli uni attraverso gli altri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divengono ora queste ora quelle cose, ma sempre a se stessi eternamente uguali.</a:t>
            </a:r>
          </a:p>
        </p:txBody>
      </p:sp>
    </p:spTree>
    <p:extLst>
      <p:ext uri="{BB962C8B-B14F-4D97-AF65-F5344CB8AC3E}">
        <p14:creationId xmlns:p14="http://schemas.microsoft.com/office/powerpoint/2010/main" val="32630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ris, dea della mitologia greca Iris Vola veloce sugli arcobaleni Stampa  giclée su carta liscia d'archivio. - Etsy Italia">
            <a:extLst>
              <a:ext uri="{FF2B5EF4-FFF2-40B4-BE49-F238E27FC236}">
                <a16:creationId xmlns:a16="http://schemas.microsoft.com/office/drawing/2014/main" id="{7B815A79-F466-BE06-6B40-C126B0785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t="10912" r="11189" b="13331"/>
          <a:stretch>
            <a:fillRect/>
          </a:stretch>
        </p:blipFill>
        <p:spPr bwMode="auto">
          <a:xfrm>
            <a:off x="457200" y="374072"/>
            <a:ext cx="4914900" cy="626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F754A3-CB62-4943-2B8E-EAB0F91C7522}"/>
              </a:ext>
            </a:extLst>
          </p:cNvPr>
          <p:cNvSpPr txBox="1"/>
          <p:nvPr/>
        </p:nvSpPr>
        <p:spPr>
          <a:xfrm>
            <a:off x="5694219" y="3508574"/>
            <a:ext cx="6130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FF00"/>
                </a:solidFill>
                <a:latin typeface="Freestyle Script" panose="030804020302050B0404" pitchFamily="66" charset="0"/>
              </a:rPr>
              <a:t>Vento, o grande pioggia, reca Iride dal mare</a:t>
            </a:r>
          </a:p>
          <a:p>
            <a:pPr algn="r"/>
            <a:r>
              <a:rPr lang="it-IT" sz="4000" dirty="0">
                <a:solidFill>
                  <a:srgbClr val="FFFF00"/>
                </a:solidFill>
                <a:latin typeface="Freestyle Script" panose="030804020302050B0404" pitchFamily="66" charset="0"/>
              </a:rPr>
              <a:t> fr 104</a:t>
            </a:r>
            <a:endParaRPr lang="it-IT" sz="3600" dirty="0">
              <a:solidFill>
                <a:srgbClr val="FFFF00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19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2C853A-D616-EF22-B531-6A1D51D02690}"/>
              </a:ext>
            </a:extLst>
          </p:cNvPr>
          <p:cNvSpPr txBox="1"/>
          <p:nvPr/>
        </p:nvSpPr>
        <p:spPr>
          <a:xfrm>
            <a:off x="7847735" y="3972626"/>
            <a:ext cx="39355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 dirty="0">
                <a:solidFill>
                  <a:srgbClr val="FFFF00"/>
                </a:solidFill>
                <a:latin typeface="Freestyle Script" panose="030804020302050B0404" pitchFamily="66" charset="0"/>
              </a:rPr>
              <a:t>Sudore della terra, il</a:t>
            </a: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 mare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 fr 105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74D7688-2834-5FBE-F964-CF1A6C6F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8" y="513483"/>
            <a:ext cx="7027907" cy="468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524000" y="111747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FFFF00"/>
                </a:solidFill>
                <a:latin typeface="Arial Rounded MT Bold" pitchFamily="34" charset="0"/>
              </a:rPr>
              <a:t>Per prima cosa occorre evitare:</a:t>
            </a:r>
          </a:p>
          <a:p>
            <a:pPr algn="ctr"/>
            <a:endParaRPr lang="it-IT" sz="2400" dirty="0">
              <a:latin typeface="Arial Rounded MT Bold" pitchFamily="34" charset="0"/>
            </a:endParaRPr>
          </a:p>
          <a:p>
            <a:pPr algn="ctr"/>
            <a:endParaRPr lang="it-IT" sz="2400" dirty="0">
              <a:latin typeface="Arial Rounded MT Bold" pitchFamily="34" charset="0"/>
            </a:endParaRPr>
          </a:p>
          <a:p>
            <a:pPr algn="ctr"/>
            <a:r>
              <a:rPr lang="it-IT" sz="2400" dirty="0">
                <a:latin typeface="Arial Rounded MT Bold" pitchFamily="34" charset="0"/>
              </a:rPr>
              <a:t> </a:t>
            </a:r>
          </a:p>
        </p:txBody>
      </p:sp>
      <p:graphicFrame>
        <p:nvGraphicFramePr>
          <p:cNvPr id="5" name="Diagramma 4"/>
          <p:cNvGraphicFramePr/>
          <p:nvPr>
            <p:extLst>
              <p:ext uri="{D42A27DB-BD31-4B8C-83A1-F6EECF244321}">
                <p14:modId xmlns:p14="http://schemas.microsoft.com/office/powerpoint/2010/main" val="582173065"/>
              </p:ext>
            </p:extLst>
          </p:nvPr>
        </p:nvGraphicFramePr>
        <p:xfrm>
          <a:off x="1988458" y="1455058"/>
          <a:ext cx="867954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229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le marino: che cos'è e come si usa, in cucina o come rimedio naturale">
            <a:extLst>
              <a:ext uri="{FF2B5EF4-FFF2-40B4-BE49-F238E27FC236}">
                <a16:creationId xmlns:a16="http://schemas.microsoft.com/office/drawing/2014/main" id="{118D0A8F-91D2-3C11-6085-13210D1DC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2" y="249382"/>
            <a:ext cx="7341177" cy="489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F2BA6C-6F57-5AE5-1B18-D43997636969}"/>
              </a:ext>
            </a:extLst>
          </p:cNvPr>
          <p:cNvSpPr txBox="1"/>
          <p:nvPr/>
        </p:nvSpPr>
        <p:spPr>
          <a:xfrm>
            <a:off x="7723043" y="3307608"/>
            <a:ext cx="37173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Braccato dai colpi del sole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si raggrumò il sale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 fr 106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59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786F7E-CFD4-50B3-B9A0-63F6CBE1430E}"/>
              </a:ext>
            </a:extLst>
          </p:cNvPr>
          <p:cNvSpPr txBox="1"/>
          <p:nvPr/>
        </p:nvSpPr>
        <p:spPr>
          <a:xfrm>
            <a:off x="5790334" y="2345204"/>
            <a:ext cx="609426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è nutrito nei fiotti di sangue che gli guizzano incontro,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e in esso più che altrove c'è quello che da gli umani è detto intuito: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sangue che circonda il cuore, questo è per gli umani l'intuito. </a:t>
            </a:r>
            <a:endParaRPr lang="it-IT" sz="4000" dirty="0">
              <a:solidFill>
                <a:srgbClr val="FFFF00"/>
              </a:solidFill>
              <a:latin typeface="Freestyle Script" panose="030804020302050B0404" pitchFamily="66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 fr 110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924220-772D-FEDD-B17A-1517ECD3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443" t="40107" r="31937" b="18716"/>
          <a:stretch>
            <a:fillRect/>
          </a:stretch>
        </p:blipFill>
        <p:spPr>
          <a:xfrm>
            <a:off x="145471" y="599530"/>
            <a:ext cx="5461393" cy="45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2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160206" y="1191852"/>
            <a:ext cx="9144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rgbClr val="FFFF00"/>
                </a:solidFill>
                <a:latin typeface="Arial Rounded MT Bold" pitchFamily="34" charset="0"/>
              </a:rPr>
              <a:t> </a:t>
            </a: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Per un’ottimale </a:t>
            </a:r>
            <a:r>
              <a:rPr lang="it-IT" sz="2000" i="1" dirty="0">
                <a:solidFill>
                  <a:srgbClr val="FFFF00"/>
                </a:solidFill>
                <a:latin typeface="Arial Rounded MT Bold" pitchFamily="34" charset="0"/>
              </a:rPr>
              <a:t>scelta dei metodi,</a:t>
            </a: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 è necessario prendere in esame le due forme che considerano:</a:t>
            </a:r>
          </a:p>
          <a:p>
            <a:pPr algn="ctr"/>
            <a:endParaRPr lang="it-IT" sz="2000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ctr"/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da una parte i metodi centrati sulla </a:t>
            </a:r>
            <a:r>
              <a:rPr lang="it-IT" sz="2000" b="1" dirty="0">
                <a:solidFill>
                  <a:srgbClr val="FFFF00"/>
                </a:solidFill>
                <a:latin typeface="Arial Rounded MT Bold" pitchFamily="34" charset="0"/>
              </a:rPr>
              <a:t>deduzione</a:t>
            </a: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 </a:t>
            </a:r>
          </a:p>
          <a:p>
            <a:pPr algn="ctr"/>
            <a:endParaRPr lang="it-IT" sz="2000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ctr"/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dall’altra quelli centrati sull’</a:t>
            </a:r>
            <a:r>
              <a:rPr lang="it-IT" sz="2000" b="1" dirty="0">
                <a:solidFill>
                  <a:srgbClr val="FFFF00"/>
                </a:solidFill>
                <a:latin typeface="Arial Rounded MT Bold" pitchFamily="34" charset="0"/>
              </a:rPr>
              <a:t>induzione</a:t>
            </a:r>
            <a:endParaRPr lang="it-IT" sz="2000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ctr"/>
            <a:endParaRPr lang="it-IT" sz="2000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ctr"/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Tutto questo per garantire una varietà nell’insegnamento che riesca a modulare l’efficacia di strategie dell’istruzione programmata e di particolari tecnologie educative-didattiche che necessitano di metodi prettamente deduttivi con la parallela individuazione di potenzialità individuali, dell’espressione di forme di pensiero divergente e creativo, di creazione di situazioni basate sulla scoperta, sull’esplorazione, sulla costruzione, che richiedono necessariamente l’utilizzo di metodi d’insegnamento induttivo.</a:t>
            </a:r>
          </a:p>
        </p:txBody>
      </p:sp>
    </p:spTree>
    <p:extLst>
      <p:ext uri="{BB962C8B-B14F-4D97-AF65-F5344CB8AC3E}">
        <p14:creationId xmlns:p14="http://schemas.microsoft.com/office/powerpoint/2010/main" val="97917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137733" y="1175870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3200" b="1" i="1" dirty="0">
                <a:solidFill>
                  <a:srgbClr val="FFFF00"/>
                </a:solidFill>
                <a:latin typeface="Arial Rounded MT Bold" pitchFamily="34" charset="0"/>
              </a:rPr>
              <a:t>Metodo prescrittivo o del comando</a:t>
            </a:r>
          </a:p>
          <a:p>
            <a:pPr>
              <a:defRPr/>
            </a:pPr>
            <a:endParaRPr lang="it-IT" sz="2400" b="1" dirty="0">
              <a:solidFill>
                <a:srgbClr val="FFFF00"/>
              </a:solidFill>
              <a:latin typeface="Arial Rounded MT Bold" pitchFamily="34" charset="0"/>
            </a:endParaRPr>
          </a:p>
          <a:p>
            <a:pPr>
              <a:defRPr/>
            </a:pPr>
            <a:r>
              <a:rPr lang="it-IT" sz="2400" dirty="0">
                <a:solidFill>
                  <a:srgbClr val="FFFF00"/>
                </a:solidFill>
                <a:latin typeface="Arial Rounded MT Bold" pitchFamily="34" charset="0"/>
              </a:rPr>
              <a:t>Metodo in cui possono essere particolarmente valorizzate le competenze e le abilità motorie possedute dall’insegnante da trasmettere agli allievi. </a:t>
            </a:r>
          </a:p>
          <a:p>
            <a:pPr>
              <a:defRPr/>
            </a:pPr>
            <a:r>
              <a:rPr lang="it-IT" sz="2400" dirty="0">
                <a:solidFill>
                  <a:srgbClr val="FFFF00"/>
                </a:solidFill>
                <a:latin typeface="Arial Rounded MT Bold" pitchFamily="34" charset="0"/>
              </a:rPr>
              <a:t>Tale metodo è generalmente così costituito: </a:t>
            </a:r>
          </a:p>
          <a:p>
            <a:pPr>
              <a:defRPr/>
            </a:pPr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endParaRPr lang="it-IT" sz="2000" dirty="0"/>
          </a:p>
        </p:txBody>
      </p:sp>
      <p:graphicFrame>
        <p:nvGraphicFramePr>
          <p:cNvPr id="6" name="Diagramma 5"/>
          <p:cNvGraphicFramePr/>
          <p:nvPr>
            <p:extLst>
              <p:ext uri="{D42A27DB-BD31-4B8C-83A1-F6EECF244321}">
                <p14:modId xmlns:p14="http://schemas.microsoft.com/office/powerpoint/2010/main" val="1875394302"/>
              </p:ext>
            </p:extLst>
          </p:nvPr>
        </p:nvGraphicFramePr>
        <p:xfrm>
          <a:off x="658761" y="3529781"/>
          <a:ext cx="10618839" cy="2772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084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arrotondato 4"/>
          <p:cNvSpPr/>
          <p:nvPr/>
        </p:nvSpPr>
        <p:spPr>
          <a:xfrm>
            <a:off x="3752353" y="1176680"/>
            <a:ext cx="4687294" cy="28386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sp>
        <p:nvSpPr>
          <p:cNvPr id="3" name="Rettangolo 2"/>
          <p:cNvSpPr/>
          <p:nvPr/>
        </p:nvSpPr>
        <p:spPr>
          <a:xfrm>
            <a:off x="3810000" y="1152272"/>
            <a:ext cx="4572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dirty="0">
                <a:latin typeface="Arial Rounded MT Bold" pitchFamily="34" charset="0"/>
              </a:rPr>
              <a:t>Tale metodo, se gestito in maniera troppo autoritaria (unidirezionale), presenta dei rischi di eccessivo “dogmatismo” tali da condizionare negativamente le risorse relative alla spontaneità e alla creatività soprattutto dei bambini più piccoli che presentano dei livelli ancora grezzi di coordinazione ed esecuzione motoria.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3927419"/>
            <a:ext cx="42862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88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1524000" y="1117472"/>
            <a:ext cx="9144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t-IT" sz="2800" b="1" i="1" dirty="0">
                <a:solidFill>
                  <a:srgbClr val="FFFF00"/>
                </a:solidFill>
                <a:latin typeface="Arial Rounded MT Bold" pitchFamily="34" charset="0"/>
              </a:rPr>
              <a:t>Metodo misto (sintesi-analisi-sintesi)</a:t>
            </a:r>
          </a:p>
          <a:p>
            <a:pPr algn="ctr">
              <a:defRPr/>
            </a:pPr>
            <a:endParaRPr lang="it-IT" sz="2000" b="1" i="1" dirty="0">
              <a:solidFill>
                <a:srgbClr val="FFFF00"/>
              </a:solidFill>
              <a:latin typeface="Arial Rounded MT Bold" pitchFamily="34" charset="0"/>
            </a:endParaRPr>
          </a:p>
          <a:p>
            <a:pPr algn="ctr">
              <a:defRPr/>
            </a:pP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È costituito dalla successione e dall’integrazione dei due metodi deduttivi: </a:t>
            </a:r>
          </a:p>
          <a:p>
            <a:pPr algn="ctr">
              <a:defRPr/>
            </a:pPr>
            <a:r>
              <a:rPr lang="it-IT" sz="2000" dirty="0">
                <a:solidFill>
                  <a:srgbClr val="FFFF00"/>
                </a:solidFill>
                <a:latin typeface="Arial Rounded MT Bold" pitchFamily="34" charset="0"/>
              </a:rPr>
              <a:t>la sintesi e l’analisi</a:t>
            </a:r>
          </a:p>
          <a:p>
            <a:pPr>
              <a:defRPr/>
            </a:pPr>
            <a:endParaRPr lang="it-IT" sz="2000" dirty="0">
              <a:solidFill>
                <a:schemeClr val="tx2">
                  <a:lumMod val="75000"/>
                </a:schemeClr>
              </a:solidFill>
              <a:latin typeface="Arial Rounded MT Bold" pitchFamily="34" charset="0"/>
            </a:endParaRPr>
          </a:p>
          <a:p>
            <a:endParaRPr lang="it-IT" sz="2000" dirty="0"/>
          </a:p>
        </p:txBody>
      </p:sp>
      <p:graphicFrame>
        <p:nvGraphicFramePr>
          <p:cNvPr id="5" name="Diagramma 4"/>
          <p:cNvGraphicFramePr/>
          <p:nvPr>
            <p:extLst>
              <p:ext uri="{D42A27DB-BD31-4B8C-83A1-F6EECF244321}">
                <p14:modId xmlns:p14="http://schemas.microsoft.com/office/powerpoint/2010/main" val="1270728383"/>
              </p:ext>
            </p:extLst>
          </p:nvPr>
        </p:nvGraphicFramePr>
        <p:xfrm>
          <a:off x="2278745" y="2918223"/>
          <a:ext cx="8025349" cy="3281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05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arrotondato 4"/>
          <p:cNvSpPr/>
          <p:nvPr/>
        </p:nvSpPr>
        <p:spPr>
          <a:xfrm>
            <a:off x="3752353" y="1199081"/>
            <a:ext cx="4687294" cy="307715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/>
          <p:cNvSpPr/>
          <p:nvPr/>
        </p:nvSpPr>
        <p:spPr>
          <a:xfrm>
            <a:off x="3810000" y="1410399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it-IT" dirty="0">
                <a:latin typeface="Arial Rounded MT Bold" pitchFamily="34" charset="0"/>
              </a:rPr>
              <a:t>I vantaggi che emergono nella scelta di questo metodo si focalizzano in particolare sul rapido orientamento tecnico da far acquisire, su una più facile e coerente correzione dei diversi errori e sull’apprendimento di sequenze motorie complesse, cercando contemporaneamente di sostenere e valorizzare le spinte motivazionali degli allievi.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612" y="4359617"/>
            <a:ext cx="3638776" cy="241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117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Ione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4934</TotalTime>
  <Words>2554</Words>
  <Application>Microsoft Office PowerPoint</Application>
  <PresentationFormat>Widescreen</PresentationFormat>
  <Paragraphs>292</Paragraphs>
  <Slides>42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53" baseType="lpstr">
      <vt:lpstr>Algerian</vt:lpstr>
      <vt:lpstr>Aptos</vt:lpstr>
      <vt:lpstr>Arial</vt:lpstr>
      <vt:lpstr>Arial Rounded MT Bold</vt:lpstr>
      <vt:lpstr>Berlin Sans FB Demi</vt:lpstr>
      <vt:lpstr>Calibri</vt:lpstr>
      <vt:lpstr>Century Gothic</vt:lpstr>
      <vt:lpstr>Freestyle Script</vt:lpstr>
      <vt:lpstr>Noto Sans Symbols</vt:lpstr>
      <vt:lpstr>Segoe UI</vt:lpstr>
      <vt:lpstr>Ione</vt:lpstr>
      <vt:lpstr>Università Cusano  Corso di Formazione per il Conseguimento della Specializzazione  per le attività di sostegno didattico agli alunni con disabilità  CICLO X   Laboratorio:  METODI E DIDATTICHE DELLE ATTIVITÀ MOTORIE  Docente: Prof. MEZZETTI ROMANO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Romano e Paola</dc:creator>
  <cp:lastModifiedBy>ROMANO MEZZETTI</cp:lastModifiedBy>
  <cp:revision>88</cp:revision>
  <dcterms:created xsi:type="dcterms:W3CDTF">2021-04-24T10:02:45Z</dcterms:created>
  <dcterms:modified xsi:type="dcterms:W3CDTF">2025-09-13T14:06:41Z</dcterms:modified>
</cp:coreProperties>
</file>